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BC54B-94C4-42E6-A5F4-F005D4FBE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EF3319-BE49-42C9-82A1-0CFE53BD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9A126-818D-48E4-86B5-B4DF3EC0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6FFE7-8AFA-41B7-AD64-CA2F9B79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1B7EF-E42F-4753-97E8-A26659F2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422FA-3B42-443F-A751-A9EA3D6D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31CE51-0D64-4239-8187-58FD32AD8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F2816-86B8-4BE9-9F2F-5E6DD32F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35DA5-CF1C-4F53-861F-652E5656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A4C7E-213C-4484-9B83-7FC0B322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6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B3802A-2FA8-4522-BF6F-6A917B499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6CB7B-C727-46A8-8708-32E86FB05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670B-787C-45EA-A0F1-BBD86378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F49BAE-F623-443F-8E26-793E3EDE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898F35-5BE8-4EF5-BDA2-A0A3BA01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FE330-A89B-488B-B4A6-D3710322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F799B-1BEF-4BD0-B174-92BF1EF7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120D6-5159-4EBF-BEA0-E36BCFEB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374E7-0B10-43E3-A208-D1427D75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8AC7F-0002-4F36-8089-BEBF298D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2E96D-92F3-46C8-83A1-37BD4F35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63E488-84F4-4C2F-9744-C71057B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C6338-03BA-440E-908C-6C594084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41F08-9D7A-49A2-BA16-5FD62EED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7953D6-01DE-485A-9DA6-7AD999EA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0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02CCD-F418-4BF8-9794-E8EB71F4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BAE96-52A7-4111-8F06-AE5C2DD86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3167DA-8D42-481B-B329-A468B79BD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0DA73B-D3B0-4DB7-B4EF-8BB59965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1BE052-716F-427F-8CD8-82CB529C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DFDEC1-E46F-4F3D-92A5-77CE4D8D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97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3F328-F682-4684-9C45-5C3BE7B9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9EA52-EB8F-413A-959C-B8691D8DC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0C45BF-B395-4D17-AB48-922213747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A40E03-9077-4A81-8D63-88FD90649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8EDF27-4F62-4172-B9DF-569E7782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AB6F04-3EE6-45E9-B996-D9F37308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E05AED-D24A-4D7F-8E2F-F83771E7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66BF07-7C44-4EEB-99B3-20DDA822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07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0CBDD-FB90-4B41-B79C-B6EB3BD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C892F1-5E88-4E12-A9B2-7B6D8407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3E2262-34D5-4961-BB1A-0C0AB364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B5FED8-3D19-4F7B-ADE1-8CB7F176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4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D4C774-4F7A-4B01-92DF-66ED9F27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3D1D9-AE6C-471C-A784-A0DA0280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2B8786-EE4F-435F-AEB6-0D05C497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5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212F0-ED9A-455B-B0D6-7CF2442C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3EE4AC-76AA-498A-9C95-6EE58324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ABCA36-0D97-468C-9457-C4BE3E9C4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3C0C9E-98CE-430B-9FE6-324DE320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CF3F0E-D251-43FF-83D1-A4D0A0CF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A9929D-76C8-4BC1-8D85-4AA56666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C7C7F-A543-4472-B0B3-F5FEBA3B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F55AF-19C6-498D-AAA7-59D900FE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92E99E-EDC3-4195-A922-F65A66EC9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568AF-586C-4579-A6FC-243457F4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513F35-2ADB-4E7E-91D4-16B1E25F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553E25-D059-46D4-BF79-F6E7AEFF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28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095084-A63E-423A-8392-DC304F94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FB8488-7E94-4A78-8C29-AE886DC0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8ABAF8-7E3B-4301-BABA-2B021AE31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D470-3BD7-487C-A018-1C07D6C7DA6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7CD21-9D2B-471D-9FBC-6A05EE7E0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4B4B7E-2FD1-4089-8CE6-CBF72AEE4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611D-F40F-4B7A-93EA-22ADD846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1FD8B6-5AB0-46E6-B6DF-7F5E6701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1" y="0"/>
            <a:ext cx="4622457" cy="6857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9C87CB-EDB1-4431-875D-3961916CB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7085"/>
          <a:stretch/>
        </p:blipFill>
        <p:spPr>
          <a:xfrm>
            <a:off x="6668691" y="222230"/>
            <a:ext cx="3751216" cy="413577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AB718A-FA61-4F26-9369-6B921B0182B2}"/>
              </a:ext>
            </a:extLst>
          </p:cNvPr>
          <p:cNvSpPr/>
          <p:nvPr/>
        </p:nvSpPr>
        <p:spPr>
          <a:xfrm>
            <a:off x="4880192" y="5512548"/>
            <a:ext cx="73282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Est-ce que tout est fini ?</a:t>
            </a:r>
          </a:p>
          <a:p>
            <a:pPr algn="ctr"/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19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0A24D0-9BAE-443B-AC4B-6AE7B3C7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0"/>
            <a:ext cx="54113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BA2A70-5349-4757-86A2-B55D1A868018}"/>
              </a:ext>
            </a:extLst>
          </p:cNvPr>
          <p:cNvSpPr/>
          <p:nvPr/>
        </p:nvSpPr>
        <p:spPr>
          <a:xfrm>
            <a:off x="6202761" y="4669594"/>
            <a:ext cx="5846708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8080"/>
                </a:solidFill>
              </a:rPr>
              <a:t>La vie a refleuri</a:t>
            </a:r>
          </a:p>
          <a:p>
            <a:pPr algn="ctr"/>
            <a:r>
              <a:rPr lang="fr-FR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8080"/>
                </a:solidFill>
              </a:rPr>
              <a:t>Jésus est vivant !</a:t>
            </a:r>
          </a:p>
        </p:txBody>
      </p:sp>
    </p:spTree>
    <p:extLst>
      <p:ext uri="{BB962C8B-B14F-4D97-AF65-F5344CB8AC3E}">
        <p14:creationId xmlns:p14="http://schemas.microsoft.com/office/powerpoint/2010/main" val="874152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Priarollo</dc:creator>
  <cp:lastModifiedBy>Claire MAS</cp:lastModifiedBy>
  <cp:revision>6</cp:revision>
  <dcterms:created xsi:type="dcterms:W3CDTF">2022-05-04T13:22:51Z</dcterms:created>
  <dcterms:modified xsi:type="dcterms:W3CDTF">2025-03-28T11:06:38Z</dcterms:modified>
</cp:coreProperties>
</file>