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58" r:id="rId5"/>
    <p:sldId id="259" r:id="rId6"/>
    <p:sldId id="261" r:id="rId7"/>
    <p:sldId id="267" r:id="rId8"/>
    <p:sldId id="268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2F5197"/>
    <a:srgbClr val="2A2558"/>
    <a:srgbClr val="04A88D"/>
    <a:srgbClr val="05CBD5"/>
    <a:srgbClr val="26A6A6"/>
    <a:srgbClr val="038771"/>
    <a:srgbClr val="333399"/>
    <a:srgbClr val="00CC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0" autoAdjust="0"/>
    <p:restoredTop sz="95616" autoAdjust="0"/>
  </p:normalViewPr>
  <p:slideViewPr>
    <p:cSldViewPr snapToGrid="0">
      <p:cViewPr varScale="1">
        <p:scale>
          <a:sx n="121" d="100"/>
          <a:sy n="121" d="100"/>
        </p:scale>
        <p:origin x="98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402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FF100-B1F8-4055-9DF2-BFE9A1C92B69}" type="datetimeFigureOut">
              <a:rPr lang="fr-FR" smtClean="0"/>
              <a:t>19/12/2024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AE9D2-27D8-4FA8-BC5D-E10839435C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943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0B288-748B-4AD0-91CA-07D9F654EC71}" type="datetimeFigureOut">
              <a:rPr lang="fr-FR" smtClean="0"/>
              <a:t>19/12/2024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F7D4B-3EEA-4456-AE5B-A700B5C2B5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12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F7D4B-3EEA-4456-AE5B-A700B5C2B5B9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0148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F7D4B-3EEA-4456-AE5B-A700B5C2B5B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361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DC70448B-BBEC-75F7-1F6A-5E145A619B37}"/>
              </a:ext>
            </a:extLst>
          </p:cNvPr>
          <p:cNvSpPr/>
          <p:nvPr userDrawn="1"/>
        </p:nvSpPr>
        <p:spPr>
          <a:xfrm>
            <a:off x="0" y="1"/>
            <a:ext cx="12192000" cy="6878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7" name="Image 46" descr="Une image contenant personne, Visage humain, habits, sourire&#10;&#10;Description générée automatiquement">
            <a:extLst>
              <a:ext uri="{FF2B5EF4-FFF2-40B4-BE49-F238E27FC236}">
                <a16:creationId xmlns:a16="http://schemas.microsoft.com/office/drawing/2014/main" id="{657571CD-D8BD-0ABE-5BBA-A200039727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6" t="346" r="20231" b="-1"/>
          <a:stretch/>
        </p:blipFill>
        <p:spPr>
          <a:xfrm>
            <a:off x="-23073" y="0"/>
            <a:ext cx="12250932" cy="6891767"/>
          </a:xfrm>
          <a:prstGeom prst="rect">
            <a:avLst/>
          </a:prstGeom>
        </p:spPr>
      </p:pic>
      <p:sp>
        <p:nvSpPr>
          <p:cNvPr id="45" name="Полилиния: фигура 21">
            <a:extLst>
              <a:ext uri="{FF2B5EF4-FFF2-40B4-BE49-F238E27FC236}">
                <a16:creationId xmlns:a16="http://schemas.microsoft.com/office/drawing/2014/main" id="{2F3D3A8A-DD92-F1D6-C6B5-9F9E68012578}"/>
              </a:ext>
            </a:extLst>
          </p:cNvPr>
          <p:cNvSpPr/>
          <p:nvPr userDrawn="1"/>
        </p:nvSpPr>
        <p:spPr>
          <a:xfrm>
            <a:off x="-41643" y="-13798"/>
            <a:ext cx="12275286" cy="6905917"/>
          </a:xfrm>
          <a:custGeom>
            <a:avLst/>
            <a:gdLst>
              <a:gd name="connsiteX0" fmla="*/ 18287988 w 18287994"/>
              <a:gd name="connsiteY0" fmla="*/ 6902013 h 10288588"/>
              <a:gd name="connsiteX1" fmla="*/ 18261418 w 18287994"/>
              <a:gd name="connsiteY1" fmla="*/ 6929142 h 10288588"/>
              <a:gd name="connsiteX2" fmla="*/ 18287988 w 18287994"/>
              <a:gd name="connsiteY2" fmla="*/ 6956271 h 10288588"/>
              <a:gd name="connsiteX3" fmla="*/ 16412505 w 18287994"/>
              <a:gd name="connsiteY3" fmla="*/ 5220029 h 10288588"/>
              <a:gd name="connsiteX4" fmla="*/ 14742949 w 18287994"/>
              <a:gd name="connsiteY4" fmla="*/ 6929142 h 10288588"/>
              <a:gd name="connsiteX5" fmla="*/ 16412505 w 18287994"/>
              <a:gd name="connsiteY5" fmla="*/ 8638255 h 10288588"/>
              <a:gd name="connsiteX6" fmla="*/ 18082062 w 18287994"/>
              <a:gd name="connsiteY6" fmla="*/ 6929142 h 10288588"/>
              <a:gd name="connsiteX7" fmla="*/ 12896252 w 18287994"/>
              <a:gd name="connsiteY7" fmla="*/ 5220029 h 10288588"/>
              <a:gd name="connsiteX8" fmla="*/ 11224482 w 18287994"/>
              <a:gd name="connsiteY8" fmla="*/ 6929142 h 10288588"/>
              <a:gd name="connsiteX9" fmla="*/ 12896252 w 18287994"/>
              <a:gd name="connsiteY9" fmla="*/ 8638255 h 10288588"/>
              <a:gd name="connsiteX10" fmla="*/ 14565808 w 18287994"/>
              <a:gd name="connsiteY10" fmla="*/ 6929142 h 10288588"/>
              <a:gd name="connsiteX11" fmla="*/ 18172846 w 18287994"/>
              <a:gd name="connsiteY11" fmla="*/ 3418226 h 10288588"/>
              <a:gd name="connsiteX12" fmla="*/ 16503290 w 18287994"/>
              <a:gd name="connsiteY12" fmla="*/ 5127339 h 10288588"/>
              <a:gd name="connsiteX13" fmla="*/ 18172846 w 18287994"/>
              <a:gd name="connsiteY13" fmla="*/ 6838713 h 10288588"/>
              <a:gd name="connsiteX14" fmla="*/ 18287988 w 18287994"/>
              <a:gd name="connsiteY14" fmla="*/ 6721155 h 10288588"/>
              <a:gd name="connsiteX15" fmla="*/ 18287988 w 18287994"/>
              <a:gd name="connsiteY15" fmla="*/ 3535784 h 10288588"/>
              <a:gd name="connsiteX16" fmla="*/ 14654379 w 18287994"/>
              <a:gd name="connsiteY16" fmla="*/ 3418226 h 10288588"/>
              <a:gd name="connsiteX17" fmla="*/ 12982608 w 18287994"/>
              <a:gd name="connsiteY17" fmla="*/ 5127339 h 10288588"/>
              <a:gd name="connsiteX18" fmla="*/ 14654379 w 18287994"/>
              <a:gd name="connsiteY18" fmla="*/ 6838713 h 10288588"/>
              <a:gd name="connsiteX19" fmla="*/ 16323935 w 18287994"/>
              <a:gd name="connsiteY19" fmla="*/ 5127339 h 10288588"/>
              <a:gd name="connsiteX20" fmla="*/ 11135911 w 18287994"/>
              <a:gd name="connsiteY20" fmla="*/ 3418226 h 10288588"/>
              <a:gd name="connsiteX21" fmla="*/ 9466356 w 18287994"/>
              <a:gd name="connsiteY21" fmla="*/ 5127339 h 10288588"/>
              <a:gd name="connsiteX22" fmla="*/ 11135911 w 18287994"/>
              <a:gd name="connsiteY22" fmla="*/ 6838713 h 10288588"/>
              <a:gd name="connsiteX23" fmla="*/ 12807682 w 18287994"/>
              <a:gd name="connsiteY23" fmla="*/ 5127339 h 10288588"/>
              <a:gd name="connsiteX24" fmla="*/ 18287988 w 18287994"/>
              <a:gd name="connsiteY24" fmla="*/ 3298408 h 10288588"/>
              <a:gd name="connsiteX25" fmla="*/ 18261418 w 18287994"/>
              <a:gd name="connsiteY25" fmla="*/ 3327797 h 10288588"/>
              <a:gd name="connsiteX26" fmla="*/ 18287988 w 18287994"/>
              <a:gd name="connsiteY26" fmla="*/ 3354926 h 10288588"/>
              <a:gd name="connsiteX27" fmla="*/ 16412505 w 18287994"/>
              <a:gd name="connsiteY27" fmla="*/ 1616424 h 10288588"/>
              <a:gd name="connsiteX28" fmla="*/ 14742949 w 18287994"/>
              <a:gd name="connsiteY28" fmla="*/ 3327797 h 10288588"/>
              <a:gd name="connsiteX29" fmla="*/ 16412505 w 18287994"/>
              <a:gd name="connsiteY29" fmla="*/ 5036910 h 10288588"/>
              <a:gd name="connsiteX30" fmla="*/ 18082062 w 18287994"/>
              <a:gd name="connsiteY30" fmla="*/ 3327797 h 10288588"/>
              <a:gd name="connsiteX31" fmla="*/ 12896252 w 18287994"/>
              <a:gd name="connsiteY31" fmla="*/ 1616424 h 10288588"/>
              <a:gd name="connsiteX32" fmla="*/ 11224482 w 18287994"/>
              <a:gd name="connsiteY32" fmla="*/ 3327797 h 10288588"/>
              <a:gd name="connsiteX33" fmla="*/ 12896252 w 18287994"/>
              <a:gd name="connsiteY33" fmla="*/ 5036910 h 10288588"/>
              <a:gd name="connsiteX34" fmla="*/ 14565808 w 18287994"/>
              <a:gd name="connsiteY34" fmla="*/ 3327797 h 10288588"/>
              <a:gd name="connsiteX35" fmla="*/ 9377785 w 18287994"/>
              <a:gd name="connsiteY35" fmla="*/ 1616424 h 10288588"/>
              <a:gd name="connsiteX36" fmla="*/ 7708229 w 18287994"/>
              <a:gd name="connsiteY36" fmla="*/ 3327797 h 10288588"/>
              <a:gd name="connsiteX37" fmla="*/ 9377785 w 18287994"/>
              <a:gd name="connsiteY37" fmla="*/ 5036910 h 10288588"/>
              <a:gd name="connsiteX38" fmla="*/ 11047341 w 18287994"/>
              <a:gd name="connsiteY38" fmla="*/ 3327797 h 10288588"/>
              <a:gd name="connsiteX39" fmla="*/ 17993490 w 18287994"/>
              <a:gd name="connsiteY39" fmla="*/ 1 h 10288588"/>
              <a:gd name="connsiteX40" fmla="*/ 16503290 w 18287994"/>
              <a:gd name="connsiteY40" fmla="*/ 1525995 h 10288588"/>
              <a:gd name="connsiteX41" fmla="*/ 18172846 w 18287994"/>
              <a:gd name="connsiteY41" fmla="*/ 3237368 h 10288588"/>
              <a:gd name="connsiteX42" fmla="*/ 18287988 w 18287994"/>
              <a:gd name="connsiteY42" fmla="*/ 3119810 h 10288588"/>
              <a:gd name="connsiteX43" fmla="*/ 18287988 w 18287994"/>
              <a:gd name="connsiteY43" fmla="*/ 1 h 10288588"/>
              <a:gd name="connsiteX44" fmla="*/ 15010875 w 18287994"/>
              <a:gd name="connsiteY44" fmla="*/ 1 h 10288588"/>
              <a:gd name="connsiteX45" fmla="*/ 16412505 w 18287994"/>
              <a:gd name="connsiteY45" fmla="*/ 1435565 h 10288588"/>
              <a:gd name="connsiteX46" fmla="*/ 17814134 w 18287994"/>
              <a:gd name="connsiteY46" fmla="*/ 1 h 10288588"/>
              <a:gd name="connsiteX47" fmla="*/ 14472809 w 18287994"/>
              <a:gd name="connsiteY47" fmla="*/ 1 h 10288588"/>
              <a:gd name="connsiteX48" fmla="*/ 12982608 w 18287994"/>
              <a:gd name="connsiteY48" fmla="*/ 1525995 h 10288588"/>
              <a:gd name="connsiteX49" fmla="*/ 14654379 w 18287994"/>
              <a:gd name="connsiteY49" fmla="*/ 3237368 h 10288588"/>
              <a:gd name="connsiteX50" fmla="*/ 16323935 w 18287994"/>
              <a:gd name="connsiteY50" fmla="*/ 1525995 h 10288588"/>
              <a:gd name="connsiteX51" fmla="*/ 14833734 w 18287994"/>
              <a:gd name="connsiteY51" fmla="*/ 1 h 10288588"/>
              <a:gd name="connsiteX52" fmla="*/ 11494622 w 18287994"/>
              <a:gd name="connsiteY52" fmla="*/ 1 h 10288588"/>
              <a:gd name="connsiteX53" fmla="*/ 12896252 w 18287994"/>
              <a:gd name="connsiteY53" fmla="*/ 1435565 h 10288588"/>
              <a:gd name="connsiteX54" fmla="*/ 14295668 w 18287994"/>
              <a:gd name="connsiteY54" fmla="*/ 1 h 10288588"/>
              <a:gd name="connsiteX55" fmla="*/ 10956556 w 18287994"/>
              <a:gd name="connsiteY55" fmla="*/ 1 h 10288588"/>
              <a:gd name="connsiteX56" fmla="*/ 9466356 w 18287994"/>
              <a:gd name="connsiteY56" fmla="*/ 1525995 h 10288588"/>
              <a:gd name="connsiteX57" fmla="*/ 11135911 w 18287994"/>
              <a:gd name="connsiteY57" fmla="*/ 3237368 h 10288588"/>
              <a:gd name="connsiteX58" fmla="*/ 12807682 w 18287994"/>
              <a:gd name="connsiteY58" fmla="*/ 1525995 h 10288588"/>
              <a:gd name="connsiteX59" fmla="*/ 11317482 w 18287994"/>
              <a:gd name="connsiteY59" fmla="*/ 1 h 10288588"/>
              <a:gd name="connsiteX60" fmla="*/ 7976155 w 18287994"/>
              <a:gd name="connsiteY60" fmla="*/ 1 h 10288588"/>
              <a:gd name="connsiteX61" fmla="*/ 9377785 w 18287994"/>
              <a:gd name="connsiteY61" fmla="*/ 1435565 h 10288588"/>
              <a:gd name="connsiteX62" fmla="*/ 10779415 w 18287994"/>
              <a:gd name="connsiteY62" fmla="*/ 1 h 10288588"/>
              <a:gd name="connsiteX63" fmla="*/ 7440303 w 18287994"/>
              <a:gd name="connsiteY63" fmla="*/ 1 h 10288588"/>
              <a:gd name="connsiteX64" fmla="*/ 5947889 w 18287994"/>
              <a:gd name="connsiteY64" fmla="*/ 1525995 h 10288588"/>
              <a:gd name="connsiteX65" fmla="*/ 7617444 w 18287994"/>
              <a:gd name="connsiteY65" fmla="*/ 3237368 h 10288588"/>
              <a:gd name="connsiteX66" fmla="*/ 9287000 w 18287994"/>
              <a:gd name="connsiteY66" fmla="*/ 1525995 h 10288588"/>
              <a:gd name="connsiteX67" fmla="*/ 7796801 w 18287994"/>
              <a:gd name="connsiteY67" fmla="*/ 1 h 10288588"/>
              <a:gd name="connsiteX68" fmla="*/ 4457689 w 18287994"/>
              <a:gd name="connsiteY68" fmla="*/ 1 h 10288588"/>
              <a:gd name="connsiteX69" fmla="*/ 5859318 w 18287994"/>
              <a:gd name="connsiteY69" fmla="*/ 1435565 h 10288588"/>
              <a:gd name="connsiteX70" fmla="*/ 7260949 w 18287994"/>
              <a:gd name="connsiteY70" fmla="*/ 1 h 10288588"/>
              <a:gd name="connsiteX71" fmla="*/ 3008665 w 18287994"/>
              <a:gd name="connsiteY71" fmla="*/ 0 h 10288588"/>
              <a:gd name="connsiteX72" fmla="*/ 18287994 w 18287994"/>
              <a:gd name="connsiteY72" fmla="*/ 0 h 10288588"/>
              <a:gd name="connsiteX73" fmla="*/ 18287994 w 18287994"/>
              <a:gd name="connsiteY73" fmla="*/ 10288588 h 10288588"/>
              <a:gd name="connsiteX74" fmla="*/ 18287988 w 18287994"/>
              <a:gd name="connsiteY74" fmla="*/ 10288588 h 10288588"/>
              <a:gd name="connsiteX75" fmla="*/ 18287988 w 18287994"/>
              <a:gd name="connsiteY75" fmla="*/ 7137129 h 10288588"/>
              <a:gd name="connsiteX76" fmla="*/ 18172846 w 18287994"/>
              <a:gd name="connsiteY76" fmla="*/ 7019571 h 10288588"/>
              <a:gd name="connsiteX77" fmla="*/ 16503290 w 18287994"/>
              <a:gd name="connsiteY77" fmla="*/ 8730945 h 10288588"/>
              <a:gd name="connsiteX78" fmla="*/ 18024490 w 18287994"/>
              <a:gd name="connsiteY78" fmla="*/ 10288588 h 10288588"/>
              <a:gd name="connsiteX79" fmla="*/ 17847350 w 18287994"/>
              <a:gd name="connsiteY79" fmla="*/ 10288588 h 10288588"/>
              <a:gd name="connsiteX80" fmla="*/ 16412505 w 18287994"/>
              <a:gd name="connsiteY80" fmla="*/ 8821374 h 10288588"/>
              <a:gd name="connsiteX81" fmla="*/ 14977662 w 18287994"/>
              <a:gd name="connsiteY81" fmla="*/ 10288588 h 10288588"/>
              <a:gd name="connsiteX82" fmla="*/ 14802735 w 18287994"/>
              <a:gd name="connsiteY82" fmla="*/ 10288588 h 10288588"/>
              <a:gd name="connsiteX83" fmla="*/ 16323935 w 18287994"/>
              <a:gd name="connsiteY83" fmla="*/ 8730945 h 10288588"/>
              <a:gd name="connsiteX84" fmla="*/ 14654379 w 18287994"/>
              <a:gd name="connsiteY84" fmla="*/ 7019571 h 10288588"/>
              <a:gd name="connsiteX85" fmla="*/ 12982608 w 18287994"/>
              <a:gd name="connsiteY85" fmla="*/ 8730945 h 10288588"/>
              <a:gd name="connsiteX86" fmla="*/ 14508236 w 18287994"/>
              <a:gd name="connsiteY86" fmla="*/ 10288588 h 10288588"/>
              <a:gd name="connsiteX87" fmla="*/ 3008665 w 18287994"/>
              <a:gd name="connsiteY87" fmla="*/ 10288588 h 10288588"/>
              <a:gd name="connsiteX88" fmla="*/ 3008665 w 18287994"/>
              <a:gd name="connsiteY88" fmla="*/ 10288587 h 10288588"/>
              <a:gd name="connsiteX89" fmla="*/ 0 w 18287994"/>
              <a:gd name="connsiteY89" fmla="*/ 10288587 h 10288588"/>
              <a:gd name="connsiteX90" fmla="*/ 0 w 18287994"/>
              <a:gd name="connsiteY90" fmla="*/ 4 h 10288588"/>
              <a:gd name="connsiteX91" fmla="*/ 3008665 w 18287994"/>
              <a:gd name="connsiteY91" fmla="*/ 4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8287994" h="10288588">
                <a:moveTo>
                  <a:pt x="18287988" y="6902013"/>
                </a:moveTo>
                <a:lnTo>
                  <a:pt x="18261418" y="6929142"/>
                </a:lnTo>
                <a:lnTo>
                  <a:pt x="18287988" y="6956271"/>
                </a:lnTo>
                <a:close/>
                <a:moveTo>
                  <a:pt x="16412505" y="5220029"/>
                </a:moveTo>
                <a:lnTo>
                  <a:pt x="14742949" y="6929142"/>
                </a:lnTo>
                <a:lnTo>
                  <a:pt x="16412505" y="8638255"/>
                </a:lnTo>
                <a:lnTo>
                  <a:pt x="18082062" y="6929142"/>
                </a:lnTo>
                <a:close/>
                <a:moveTo>
                  <a:pt x="12896252" y="5220029"/>
                </a:moveTo>
                <a:lnTo>
                  <a:pt x="11224482" y="6929142"/>
                </a:lnTo>
                <a:lnTo>
                  <a:pt x="12896252" y="8638255"/>
                </a:lnTo>
                <a:lnTo>
                  <a:pt x="14565808" y="6929142"/>
                </a:lnTo>
                <a:close/>
                <a:moveTo>
                  <a:pt x="18172846" y="3418226"/>
                </a:moveTo>
                <a:lnTo>
                  <a:pt x="16503290" y="5127339"/>
                </a:lnTo>
                <a:lnTo>
                  <a:pt x="18172846" y="6838713"/>
                </a:lnTo>
                <a:lnTo>
                  <a:pt x="18287988" y="6721155"/>
                </a:lnTo>
                <a:lnTo>
                  <a:pt x="18287988" y="3535784"/>
                </a:lnTo>
                <a:close/>
                <a:moveTo>
                  <a:pt x="14654379" y="3418226"/>
                </a:moveTo>
                <a:lnTo>
                  <a:pt x="12982608" y="5127339"/>
                </a:lnTo>
                <a:lnTo>
                  <a:pt x="14654379" y="6838713"/>
                </a:lnTo>
                <a:lnTo>
                  <a:pt x="16323935" y="5127339"/>
                </a:lnTo>
                <a:close/>
                <a:moveTo>
                  <a:pt x="11135911" y="3418226"/>
                </a:moveTo>
                <a:lnTo>
                  <a:pt x="9466356" y="5127339"/>
                </a:lnTo>
                <a:lnTo>
                  <a:pt x="11135911" y="6838713"/>
                </a:lnTo>
                <a:lnTo>
                  <a:pt x="12807682" y="5127339"/>
                </a:lnTo>
                <a:close/>
                <a:moveTo>
                  <a:pt x="18287988" y="3298408"/>
                </a:moveTo>
                <a:lnTo>
                  <a:pt x="18261418" y="3327797"/>
                </a:lnTo>
                <a:lnTo>
                  <a:pt x="18287988" y="3354926"/>
                </a:lnTo>
                <a:close/>
                <a:moveTo>
                  <a:pt x="16412505" y="1616424"/>
                </a:moveTo>
                <a:lnTo>
                  <a:pt x="14742949" y="3327797"/>
                </a:lnTo>
                <a:lnTo>
                  <a:pt x="16412505" y="5036910"/>
                </a:lnTo>
                <a:lnTo>
                  <a:pt x="18082062" y="3327797"/>
                </a:lnTo>
                <a:close/>
                <a:moveTo>
                  <a:pt x="12896252" y="1616424"/>
                </a:moveTo>
                <a:lnTo>
                  <a:pt x="11224482" y="3327797"/>
                </a:lnTo>
                <a:lnTo>
                  <a:pt x="12896252" y="5036910"/>
                </a:lnTo>
                <a:lnTo>
                  <a:pt x="14565808" y="3327797"/>
                </a:lnTo>
                <a:close/>
                <a:moveTo>
                  <a:pt x="9377785" y="1616424"/>
                </a:moveTo>
                <a:lnTo>
                  <a:pt x="7708229" y="3327797"/>
                </a:lnTo>
                <a:lnTo>
                  <a:pt x="9377785" y="5036910"/>
                </a:lnTo>
                <a:lnTo>
                  <a:pt x="11047341" y="3327797"/>
                </a:lnTo>
                <a:close/>
                <a:moveTo>
                  <a:pt x="17993490" y="1"/>
                </a:moveTo>
                <a:lnTo>
                  <a:pt x="16503290" y="1525995"/>
                </a:lnTo>
                <a:lnTo>
                  <a:pt x="18172846" y="3237368"/>
                </a:lnTo>
                <a:lnTo>
                  <a:pt x="18287988" y="3119810"/>
                </a:lnTo>
                <a:lnTo>
                  <a:pt x="18287988" y="1"/>
                </a:lnTo>
                <a:close/>
                <a:moveTo>
                  <a:pt x="15010875" y="1"/>
                </a:moveTo>
                <a:lnTo>
                  <a:pt x="16412505" y="1435565"/>
                </a:lnTo>
                <a:lnTo>
                  <a:pt x="17814134" y="1"/>
                </a:lnTo>
                <a:close/>
                <a:moveTo>
                  <a:pt x="14472809" y="1"/>
                </a:moveTo>
                <a:lnTo>
                  <a:pt x="12982608" y="1525995"/>
                </a:lnTo>
                <a:lnTo>
                  <a:pt x="14654379" y="3237368"/>
                </a:lnTo>
                <a:lnTo>
                  <a:pt x="16323935" y="1525995"/>
                </a:lnTo>
                <a:lnTo>
                  <a:pt x="14833734" y="1"/>
                </a:lnTo>
                <a:close/>
                <a:moveTo>
                  <a:pt x="11494622" y="1"/>
                </a:moveTo>
                <a:lnTo>
                  <a:pt x="12896252" y="1435565"/>
                </a:lnTo>
                <a:lnTo>
                  <a:pt x="14295668" y="1"/>
                </a:lnTo>
                <a:close/>
                <a:moveTo>
                  <a:pt x="10956556" y="1"/>
                </a:moveTo>
                <a:lnTo>
                  <a:pt x="9466356" y="1525995"/>
                </a:lnTo>
                <a:lnTo>
                  <a:pt x="11135911" y="3237368"/>
                </a:lnTo>
                <a:lnTo>
                  <a:pt x="12807682" y="1525995"/>
                </a:lnTo>
                <a:lnTo>
                  <a:pt x="11317482" y="1"/>
                </a:lnTo>
                <a:close/>
                <a:moveTo>
                  <a:pt x="7976155" y="1"/>
                </a:moveTo>
                <a:lnTo>
                  <a:pt x="9377785" y="1435565"/>
                </a:lnTo>
                <a:lnTo>
                  <a:pt x="10779415" y="1"/>
                </a:lnTo>
                <a:close/>
                <a:moveTo>
                  <a:pt x="7440303" y="1"/>
                </a:moveTo>
                <a:lnTo>
                  <a:pt x="5947889" y="1525995"/>
                </a:lnTo>
                <a:lnTo>
                  <a:pt x="7617444" y="3237368"/>
                </a:lnTo>
                <a:lnTo>
                  <a:pt x="9287000" y="1525995"/>
                </a:lnTo>
                <a:lnTo>
                  <a:pt x="7796801" y="1"/>
                </a:lnTo>
                <a:close/>
                <a:moveTo>
                  <a:pt x="4457689" y="1"/>
                </a:moveTo>
                <a:lnTo>
                  <a:pt x="5859318" y="1435565"/>
                </a:lnTo>
                <a:lnTo>
                  <a:pt x="7260949" y="1"/>
                </a:lnTo>
                <a:close/>
                <a:moveTo>
                  <a:pt x="3008665" y="0"/>
                </a:moveTo>
                <a:lnTo>
                  <a:pt x="18287994" y="0"/>
                </a:lnTo>
                <a:lnTo>
                  <a:pt x="18287994" y="10288588"/>
                </a:lnTo>
                <a:lnTo>
                  <a:pt x="18287988" y="10288588"/>
                </a:lnTo>
                <a:lnTo>
                  <a:pt x="18287988" y="7137129"/>
                </a:lnTo>
                <a:lnTo>
                  <a:pt x="18172846" y="7019571"/>
                </a:lnTo>
                <a:lnTo>
                  <a:pt x="16503290" y="8730945"/>
                </a:lnTo>
                <a:lnTo>
                  <a:pt x="18024490" y="10288588"/>
                </a:lnTo>
                <a:lnTo>
                  <a:pt x="17847350" y="10288588"/>
                </a:lnTo>
                <a:lnTo>
                  <a:pt x="16412505" y="8821374"/>
                </a:lnTo>
                <a:lnTo>
                  <a:pt x="14977662" y="10288588"/>
                </a:lnTo>
                <a:lnTo>
                  <a:pt x="14802735" y="10288588"/>
                </a:lnTo>
                <a:lnTo>
                  <a:pt x="16323935" y="8730945"/>
                </a:lnTo>
                <a:lnTo>
                  <a:pt x="14654379" y="7019571"/>
                </a:lnTo>
                <a:lnTo>
                  <a:pt x="12982608" y="8730945"/>
                </a:lnTo>
                <a:lnTo>
                  <a:pt x="14508236" y="10288588"/>
                </a:lnTo>
                <a:lnTo>
                  <a:pt x="3008665" y="10288588"/>
                </a:lnTo>
                <a:lnTo>
                  <a:pt x="3008665" y="10288587"/>
                </a:lnTo>
                <a:lnTo>
                  <a:pt x="0" y="10288587"/>
                </a:lnTo>
                <a:lnTo>
                  <a:pt x="0" y="4"/>
                </a:lnTo>
                <a:lnTo>
                  <a:pt x="3008665" y="4"/>
                </a:lnTo>
                <a:close/>
              </a:path>
            </a:pathLst>
          </a:custGeom>
          <a:gradFill flip="none" rotWithShape="1">
            <a:gsLst>
              <a:gs pos="0">
                <a:srgbClr val="F8F8F8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 eaLnBrk="1" hangingPunct="1"/>
            <a:endParaRPr lang="ru-RU" dirty="0"/>
          </a:p>
        </p:txBody>
      </p:sp>
      <p:sp>
        <p:nvSpPr>
          <p:cNvPr id="17" name="Полилиния: фигура 39">
            <a:extLst>
              <a:ext uri="{FF2B5EF4-FFF2-40B4-BE49-F238E27FC236}">
                <a16:creationId xmlns:a16="http://schemas.microsoft.com/office/drawing/2014/main" id="{6A76A7B7-91E4-6072-C579-99E275FBA90D}"/>
              </a:ext>
            </a:extLst>
          </p:cNvPr>
          <p:cNvSpPr/>
          <p:nvPr userDrawn="1"/>
        </p:nvSpPr>
        <p:spPr>
          <a:xfrm>
            <a:off x="10088676" y="-1607909"/>
            <a:ext cx="2801046" cy="1435564"/>
          </a:xfrm>
          <a:custGeom>
            <a:avLst/>
            <a:gdLst>
              <a:gd name="connsiteX0" fmla="*/ 0 w 2801046"/>
              <a:gd name="connsiteY0" fmla="*/ 0 h 1435564"/>
              <a:gd name="connsiteX1" fmla="*/ 2801046 w 2801046"/>
              <a:gd name="connsiteY1" fmla="*/ 0 h 1435564"/>
              <a:gd name="connsiteX2" fmla="*/ 1401630 w 2801046"/>
              <a:gd name="connsiteY2" fmla="*/ 1435564 h 1435564"/>
              <a:gd name="connsiteX3" fmla="*/ 0 w 2801046"/>
              <a:gd name="connsiteY3" fmla="*/ 0 h 143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1046" h="1435564">
                <a:moveTo>
                  <a:pt x="0" y="0"/>
                </a:moveTo>
                <a:lnTo>
                  <a:pt x="2801046" y="0"/>
                </a:lnTo>
                <a:lnTo>
                  <a:pt x="1401630" y="14355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4" name="Полилиния: фигура 31">
            <a:extLst>
              <a:ext uri="{FF2B5EF4-FFF2-40B4-BE49-F238E27FC236}">
                <a16:creationId xmlns:a16="http://schemas.microsoft.com/office/drawing/2014/main" id="{0B0EBAAB-9C2A-A211-D3B0-CF72FFA045DC}"/>
              </a:ext>
            </a:extLst>
          </p:cNvPr>
          <p:cNvSpPr/>
          <p:nvPr userDrawn="1"/>
        </p:nvSpPr>
        <p:spPr>
          <a:xfrm>
            <a:off x="8147874" y="1810316"/>
            <a:ext cx="3341326" cy="3420487"/>
          </a:xfrm>
          <a:custGeom>
            <a:avLst/>
            <a:gdLst>
              <a:gd name="connsiteX0" fmla="*/ 1669555 w 3341326"/>
              <a:gd name="connsiteY0" fmla="*/ 0 h 3420487"/>
              <a:gd name="connsiteX1" fmla="*/ 3341326 w 3341326"/>
              <a:gd name="connsiteY1" fmla="*/ 1709113 h 3420487"/>
              <a:gd name="connsiteX2" fmla="*/ 1669555 w 3341326"/>
              <a:gd name="connsiteY2" fmla="*/ 3420487 h 3420487"/>
              <a:gd name="connsiteX3" fmla="*/ 0 w 3341326"/>
              <a:gd name="connsiteY3" fmla="*/ 1709113 h 3420487"/>
              <a:gd name="connsiteX4" fmla="*/ 1669555 w 3341326"/>
              <a:gd name="connsiteY4" fmla="*/ 0 h 342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1326" h="3420487">
                <a:moveTo>
                  <a:pt x="1669555" y="0"/>
                </a:moveTo>
                <a:lnTo>
                  <a:pt x="3341326" y="1709113"/>
                </a:lnTo>
                <a:lnTo>
                  <a:pt x="1669555" y="3420487"/>
                </a:lnTo>
                <a:lnTo>
                  <a:pt x="0" y="1709113"/>
                </a:lnTo>
                <a:lnTo>
                  <a:pt x="1669555" y="0"/>
                </a:lnTo>
                <a:close/>
              </a:path>
            </a:pathLst>
          </a:custGeom>
          <a:solidFill>
            <a:schemeClr val="accent4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6" name="Полилиния: фигура 29">
            <a:extLst>
              <a:ext uri="{FF2B5EF4-FFF2-40B4-BE49-F238E27FC236}">
                <a16:creationId xmlns:a16="http://schemas.microsoft.com/office/drawing/2014/main" id="{35F22BD0-8D3C-5E8C-7BC5-7F35B57D1A1E}"/>
              </a:ext>
            </a:extLst>
          </p:cNvPr>
          <p:cNvSpPr/>
          <p:nvPr userDrawn="1"/>
        </p:nvSpPr>
        <p:spPr>
          <a:xfrm>
            <a:off x="15184808" y="1810316"/>
            <a:ext cx="1784698" cy="3420487"/>
          </a:xfrm>
          <a:custGeom>
            <a:avLst/>
            <a:gdLst>
              <a:gd name="connsiteX0" fmla="*/ 1669556 w 1784698"/>
              <a:gd name="connsiteY0" fmla="*/ 0 h 3420487"/>
              <a:gd name="connsiteX1" fmla="*/ 1784698 w 1784698"/>
              <a:gd name="connsiteY1" fmla="*/ 117558 h 3420487"/>
              <a:gd name="connsiteX2" fmla="*/ 1784698 w 1784698"/>
              <a:gd name="connsiteY2" fmla="*/ 3302929 h 3420487"/>
              <a:gd name="connsiteX3" fmla="*/ 1669556 w 1784698"/>
              <a:gd name="connsiteY3" fmla="*/ 3420487 h 3420487"/>
              <a:gd name="connsiteX4" fmla="*/ 0 w 1784698"/>
              <a:gd name="connsiteY4" fmla="*/ 1709113 h 3420487"/>
              <a:gd name="connsiteX5" fmla="*/ 1669556 w 1784698"/>
              <a:gd name="connsiteY5" fmla="*/ 0 h 342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4698" h="3420487">
                <a:moveTo>
                  <a:pt x="1669556" y="0"/>
                </a:moveTo>
                <a:lnTo>
                  <a:pt x="1784698" y="117558"/>
                </a:lnTo>
                <a:lnTo>
                  <a:pt x="1784698" y="3302929"/>
                </a:lnTo>
                <a:lnTo>
                  <a:pt x="1669556" y="3420487"/>
                </a:lnTo>
                <a:lnTo>
                  <a:pt x="0" y="1709113"/>
                </a:lnTo>
                <a:lnTo>
                  <a:pt x="1669556" y="0"/>
                </a:lnTo>
                <a:close/>
              </a:path>
            </a:pathLst>
          </a:custGeom>
          <a:solidFill>
            <a:schemeClr val="accent4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3" name="Полилиния: фигура 45">
            <a:extLst>
              <a:ext uri="{FF2B5EF4-FFF2-40B4-BE49-F238E27FC236}">
                <a16:creationId xmlns:a16="http://schemas.microsoft.com/office/drawing/2014/main" id="{A4D6182B-A2F2-DF3D-8E16-4EAF2F208AA7}"/>
              </a:ext>
            </a:extLst>
          </p:cNvPr>
          <p:cNvSpPr/>
          <p:nvPr userDrawn="1"/>
        </p:nvSpPr>
        <p:spPr>
          <a:xfrm>
            <a:off x="2949682" y="0"/>
            <a:ext cx="1874088" cy="959730"/>
          </a:xfrm>
          <a:custGeom>
            <a:avLst/>
            <a:gdLst>
              <a:gd name="connsiteX0" fmla="*/ 0 w 2803260"/>
              <a:gd name="connsiteY0" fmla="*/ 0 h 1435564"/>
              <a:gd name="connsiteX1" fmla="*/ 2803260 w 2803260"/>
              <a:gd name="connsiteY1" fmla="*/ 0 h 1435564"/>
              <a:gd name="connsiteX2" fmla="*/ 1401630 w 2803260"/>
              <a:gd name="connsiteY2" fmla="*/ 1435564 h 1435564"/>
              <a:gd name="connsiteX3" fmla="*/ 0 w 2803260"/>
              <a:gd name="connsiteY3" fmla="*/ 0 h 143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3260" h="1435564">
                <a:moveTo>
                  <a:pt x="0" y="0"/>
                </a:moveTo>
                <a:lnTo>
                  <a:pt x="2803260" y="0"/>
                </a:lnTo>
                <a:lnTo>
                  <a:pt x="1401630" y="14355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7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Полилиния: фигура 43">
            <a:extLst>
              <a:ext uri="{FF2B5EF4-FFF2-40B4-BE49-F238E27FC236}">
                <a16:creationId xmlns:a16="http://schemas.microsoft.com/office/drawing/2014/main" id="{D98A9BA1-7015-DA10-6E3B-C1763E111FCA}"/>
              </a:ext>
            </a:extLst>
          </p:cNvPr>
          <p:cNvSpPr/>
          <p:nvPr userDrawn="1"/>
        </p:nvSpPr>
        <p:spPr>
          <a:xfrm>
            <a:off x="3962535" y="-8238"/>
            <a:ext cx="2232326" cy="2164305"/>
          </a:xfrm>
          <a:custGeom>
            <a:avLst/>
            <a:gdLst>
              <a:gd name="connsiteX0" fmla="*/ 1492415 w 3339112"/>
              <a:gd name="connsiteY0" fmla="*/ 0 h 3237367"/>
              <a:gd name="connsiteX1" fmla="*/ 1848912 w 3339112"/>
              <a:gd name="connsiteY1" fmla="*/ 0 h 3237367"/>
              <a:gd name="connsiteX2" fmla="*/ 3339112 w 3339112"/>
              <a:gd name="connsiteY2" fmla="*/ 1525994 h 3237367"/>
              <a:gd name="connsiteX3" fmla="*/ 1669556 w 3339112"/>
              <a:gd name="connsiteY3" fmla="*/ 3237367 h 3237367"/>
              <a:gd name="connsiteX4" fmla="*/ 0 w 3339112"/>
              <a:gd name="connsiteY4" fmla="*/ 1525994 h 3237367"/>
              <a:gd name="connsiteX5" fmla="*/ 1492415 w 3339112"/>
              <a:gd name="connsiteY5" fmla="*/ 0 h 323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9112" h="3237367">
                <a:moveTo>
                  <a:pt x="1492415" y="0"/>
                </a:moveTo>
                <a:lnTo>
                  <a:pt x="1848912" y="0"/>
                </a:lnTo>
                <a:lnTo>
                  <a:pt x="3339112" y="1525994"/>
                </a:lnTo>
                <a:lnTo>
                  <a:pt x="1669556" y="3237367"/>
                </a:lnTo>
                <a:lnTo>
                  <a:pt x="0" y="1525994"/>
                </a:lnTo>
                <a:lnTo>
                  <a:pt x="1492415" y="0"/>
                </a:lnTo>
                <a:close/>
              </a:path>
            </a:pathLst>
          </a:custGeom>
          <a:solidFill>
            <a:schemeClr val="accent4">
              <a:alpha val="5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Полилиния: фигура 41">
            <a:extLst>
              <a:ext uri="{FF2B5EF4-FFF2-40B4-BE49-F238E27FC236}">
                <a16:creationId xmlns:a16="http://schemas.microsoft.com/office/drawing/2014/main" id="{82B5311B-9EBC-8BB0-50F5-D04866B3B885}"/>
              </a:ext>
            </a:extLst>
          </p:cNvPr>
          <p:cNvSpPr/>
          <p:nvPr userDrawn="1"/>
        </p:nvSpPr>
        <p:spPr>
          <a:xfrm>
            <a:off x="5322954" y="0"/>
            <a:ext cx="1874088" cy="959730"/>
          </a:xfrm>
          <a:custGeom>
            <a:avLst/>
            <a:gdLst>
              <a:gd name="connsiteX0" fmla="*/ 0 w 2803260"/>
              <a:gd name="connsiteY0" fmla="*/ 0 h 1435564"/>
              <a:gd name="connsiteX1" fmla="*/ 2803260 w 2803260"/>
              <a:gd name="connsiteY1" fmla="*/ 0 h 1435564"/>
              <a:gd name="connsiteX2" fmla="*/ 1401630 w 2803260"/>
              <a:gd name="connsiteY2" fmla="*/ 1435564 h 1435564"/>
              <a:gd name="connsiteX3" fmla="*/ 0 w 2803260"/>
              <a:gd name="connsiteY3" fmla="*/ 0 h 143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3260" h="1435564">
                <a:moveTo>
                  <a:pt x="0" y="0"/>
                </a:moveTo>
                <a:lnTo>
                  <a:pt x="2803260" y="0"/>
                </a:lnTo>
                <a:lnTo>
                  <a:pt x="1401630" y="14355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6" name="Полилиния: фигура 40">
            <a:extLst>
              <a:ext uri="{FF2B5EF4-FFF2-40B4-BE49-F238E27FC236}">
                <a16:creationId xmlns:a16="http://schemas.microsoft.com/office/drawing/2014/main" id="{500B52A9-1410-7EB4-2033-3632493CDE9C}"/>
              </a:ext>
            </a:extLst>
          </p:cNvPr>
          <p:cNvSpPr/>
          <p:nvPr userDrawn="1"/>
        </p:nvSpPr>
        <p:spPr>
          <a:xfrm>
            <a:off x="6319211" y="0"/>
            <a:ext cx="2233806" cy="2164305"/>
          </a:xfrm>
          <a:custGeom>
            <a:avLst/>
            <a:gdLst>
              <a:gd name="connsiteX0" fmla="*/ 1490200 w 3341326"/>
              <a:gd name="connsiteY0" fmla="*/ 0 h 3237367"/>
              <a:gd name="connsiteX1" fmla="*/ 1851126 w 3341326"/>
              <a:gd name="connsiteY1" fmla="*/ 0 h 3237367"/>
              <a:gd name="connsiteX2" fmla="*/ 3341326 w 3341326"/>
              <a:gd name="connsiteY2" fmla="*/ 1525994 h 3237367"/>
              <a:gd name="connsiteX3" fmla="*/ 1669555 w 3341326"/>
              <a:gd name="connsiteY3" fmla="*/ 3237367 h 3237367"/>
              <a:gd name="connsiteX4" fmla="*/ 0 w 3341326"/>
              <a:gd name="connsiteY4" fmla="*/ 1525994 h 3237367"/>
              <a:gd name="connsiteX5" fmla="*/ 1490200 w 3341326"/>
              <a:gd name="connsiteY5" fmla="*/ 0 h 323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1326" h="3237367">
                <a:moveTo>
                  <a:pt x="1490200" y="0"/>
                </a:moveTo>
                <a:lnTo>
                  <a:pt x="1851126" y="0"/>
                </a:lnTo>
                <a:lnTo>
                  <a:pt x="3341326" y="1525994"/>
                </a:lnTo>
                <a:lnTo>
                  <a:pt x="1669555" y="3237367"/>
                </a:lnTo>
                <a:lnTo>
                  <a:pt x="0" y="1525994"/>
                </a:lnTo>
                <a:lnTo>
                  <a:pt x="1490200" y="0"/>
                </a:lnTo>
                <a:close/>
              </a:path>
            </a:pathLst>
          </a:custGeom>
          <a:solidFill>
            <a:schemeClr val="accent4">
              <a:alpha val="6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Полилиния: фигура 38">
            <a:extLst>
              <a:ext uri="{FF2B5EF4-FFF2-40B4-BE49-F238E27FC236}">
                <a16:creationId xmlns:a16="http://schemas.microsoft.com/office/drawing/2014/main" id="{0AFF4A08-34AF-B98A-E837-41B00C907187}"/>
              </a:ext>
            </a:extLst>
          </p:cNvPr>
          <p:cNvSpPr/>
          <p:nvPr userDrawn="1"/>
        </p:nvSpPr>
        <p:spPr>
          <a:xfrm>
            <a:off x="8677473" y="-16860"/>
            <a:ext cx="2233806" cy="2164305"/>
          </a:xfrm>
          <a:custGeom>
            <a:avLst/>
            <a:gdLst>
              <a:gd name="connsiteX0" fmla="*/ 1490201 w 3341327"/>
              <a:gd name="connsiteY0" fmla="*/ 0 h 3237367"/>
              <a:gd name="connsiteX1" fmla="*/ 1851126 w 3341327"/>
              <a:gd name="connsiteY1" fmla="*/ 0 h 3237367"/>
              <a:gd name="connsiteX2" fmla="*/ 3341327 w 3341327"/>
              <a:gd name="connsiteY2" fmla="*/ 1525994 h 3237367"/>
              <a:gd name="connsiteX3" fmla="*/ 1671771 w 3341327"/>
              <a:gd name="connsiteY3" fmla="*/ 3237367 h 3237367"/>
              <a:gd name="connsiteX4" fmla="*/ 0 w 3341327"/>
              <a:gd name="connsiteY4" fmla="*/ 1525994 h 3237367"/>
              <a:gd name="connsiteX5" fmla="*/ 1490201 w 3341327"/>
              <a:gd name="connsiteY5" fmla="*/ 0 h 323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1327" h="3237367">
                <a:moveTo>
                  <a:pt x="1490201" y="0"/>
                </a:moveTo>
                <a:lnTo>
                  <a:pt x="1851126" y="0"/>
                </a:lnTo>
                <a:lnTo>
                  <a:pt x="3341327" y="1525994"/>
                </a:lnTo>
                <a:lnTo>
                  <a:pt x="1671771" y="3237367"/>
                </a:lnTo>
                <a:lnTo>
                  <a:pt x="0" y="1525994"/>
                </a:lnTo>
                <a:lnTo>
                  <a:pt x="149020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Полилиния: фигура 37">
            <a:extLst>
              <a:ext uri="{FF2B5EF4-FFF2-40B4-BE49-F238E27FC236}">
                <a16:creationId xmlns:a16="http://schemas.microsoft.com/office/drawing/2014/main" id="{20388898-0A8B-5AEB-5636-48087DB30490}"/>
              </a:ext>
            </a:extLst>
          </p:cNvPr>
          <p:cNvSpPr/>
          <p:nvPr userDrawn="1"/>
        </p:nvSpPr>
        <p:spPr>
          <a:xfrm>
            <a:off x="10025937" y="0"/>
            <a:ext cx="1874087" cy="959730"/>
          </a:xfrm>
          <a:custGeom>
            <a:avLst/>
            <a:gdLst>
              <a:gd name="connsiteX0" fmla="*/ 0 w 2803259"/>
              <a:gd name="connsiteY0" fmla="*/ 0 h 1435564"/>
              <a:gd name="connsiteX1" fmla="*/ 2803259 w 2803259"/>
              <a:gd name="connsiteY1" fmla="*/ 0 h 1435564"/>
              <a:gd name="connsiteX2" fmla="*/ 1401630 w 2803259"/>
              <a:gd name="connsiteY2" fmla="*/ 1435564 h 1435564"/>
              <a:gd name="connsiteX3" fmla="*/ 0 w 2803259"/>
              <a:gd name="connsiteY3" fmla="*/ 0 h 143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3259" h="1435564">
                <a:moveTo>
                  <a:pt x="0" y="0"/>
                </a:moveTo>
                <a:lnTo>
                  <a:pt x="2803259" y="0"/>
                </a:lnTo>
                <a:lnTo>
                  <a:pt x="1401630" y="14355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alpha val="3646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0" name="Полилиния: фигура 36">
            <a:extLst>
              <a:ext uri="{FF2B5EF4-FFF2-40B4-BE49-F238E27FC236}">
                <a16:creationId xmlns:a16="http://schemas.microsoft.com/office/drawing/2014/main" id="{13061669-3471-5B2E-3920-AC65236B9878}"/>
              </a:ext>
            </a:extLst>
          </p:cNvPr>
          <p:cNvSpPr/>
          <p:nvPr userDrawn="1"/>
        </p:nvSpPr>
        <p:spPr>
          <a:xfrm>
            <a:off x="11029519" y="-13447"/>
            <a:ext cx="1193140" cy="2164305"/>
          </a:xfrm>
          <a:custGeom>
            <a:avLst/>
            <a:gdLst>
              <a:gd name="connsiteX0" fmla="*/ 1490200 w 1784698"/>
              <a:gd name="connsiteY0" fmla="*/ 0 h 3237367"/>
              <a:gd name="connsiteX1" fmla="*/ 1784698 w 1784698"/>
              <a:gd name="connsiteY1" fmla="*/ 0 h 3237367"/>
              <a:gd name="connsiteX2" fmla="*/ 1784698 w 1784698"/>
              <a:gd name="connsiteY2" fmla="*/ 3119809 h 3237367"/>
              <a:gd name="connsiteX3" fmla="*/ 1669556 w 1784698"/>
              <a:gd name="connsiteY3" fmla="*/ 3237367 h 3237367"/>
              <a:gd name="connsiteX4" fmla="*/ 0 w 1784698"/>
              <a:gd name="connsiteY4" fmla="*/ 1525994 h 3237367"/>
              <a:gd name="connsiteX5" fmla="*/ 1490200 w 1784698"/>
              <a:gd name="connsiteY5" fmla="*/ 0 h 323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4698" h="3237367">
                <a:moveTo>
                  <a:pt x="1490200" y="0"/>
                </a:moveTo>
                <a:lnTo>
                  <a:pt x="1784698" y="0"/>
                </a:lnTo>
                <a:lnTo>
                  <a:pt x="1784698" y="3119809"/>
                </a:lnTo>
                <a:lnTo>
                  <a:pt x="1669556" y="3237367"/>
                </a:lnTo>
                <a:lnTo>
                  <a:pt x="0" y="1525994"/>
                </a:lnTo>
                <a:lnTo>
                  <a:pt x="1490200" y="0"/>
                </a:lnTo>
                <a:close/>
              </a:path>
            </a:pathLst>
          </a:custGeom>
          <a:solidFill>
            <a:schemeClr val="accent2">
              <a:alpha val="600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олилиния: фигура 35">
            <a:extLst>
              <a:ext uri="{FF2B5EF4-FFF2-40B4-BE49-F238E27FC236}">
                <a16:creationId xmlns:a16="http://schemas.microsoft.com/office/drawing/2014/main" id="{8F491728-0745-93BF-63DF-3629C4B5C92E}"/>
              </a:ext>
            </a:extLst>
          </p:cNvPr>
          <p:cNvSpPr/>
          <p:nvPr userDrawn="1"/>
        </p:nvSpPr>
        <p:spPr>
          <a:xfrm>
            <a:off x="5131033" y="1080641"/>
            <a:ext cx="2232326" cy="2286728"/>
          </a:xfrm>
          <a:custGeom>
            <a:avLst/>
            <a:gdLst>
              <a:gd name="connsiteX0" fmla="*/ 1669556 w 3339112"/>
              <a:gd name="connsiteY0" fmla="*/ 0 h 3420486"/>
              <a:gd name="connsiteX1" fmla="*/ 3339112 w 3339112"/>
              <a:gd name="connsiteY1" fmla="*/ 1711373 h 3420486"/>
              <a:gd name="connsiteX2" fmla="*/ 1669556 w 3339112"/>
              <a:gd name="connsiteY2" fmla="*/ 3420486 h 3420486"/>
              <a:gd name="connsiteX3" fmla="*/ 0 w 3339112"/>
              <a:gd name="connsiteY3" fmla="*/ 1711373 h 3420486"/>
              <a:gd name="connsiteX4" fmla="*/ 1669556 w 3339112"/>
              <a:gd name="connsiteY4" fmla="*/ 0 h 342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9112" h="3420486">
                <a:moveTo>
                  <a:pt x="1669556" y="0"/>
                </a:moveTo>
                <a:lnTo>
                  <a:pt x="3339112" y="1711373"/>
                </a:lnTo>
                <a:lnTo>
                  <a:pt x="1669556" y="3420486"/>
                </a:lnTo>
                <a:lnTo>
                  <a:pt x="0" y="1711373"/>
                </a:lnTo>
                <a:lnTo>
                  <a:pt x="1669556" y="0"/>
                </a:lnTo>
                <a:close/>
              </a:path>
            </a:pathLst>
          </a:custGeom>
          <a:solidFill>
            <a:schemeClr val="accent5">
              <a:alpha val="5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Полилиния: фигура 34">
            <a:extLst>
              <a:ext uri="{FF2B5EF4-FFF2-40B4-BE49-F238E27FC236}">
                <a16:creationId xmlns:a16="http://schemas.microsoft.com/office/drawing/2014/main" id="{106FA881-7254-4879-69C7-047FF6D6CAF7}"/>
              </a:ext>
            </a:extLst>
          </p:cNvPr>
          <p:cNvSpPr/>
          <p:nvPr userDrawn="1"/>
        </p:nvSpPr>
        <p:spPr>
          <a:xfrm>
            <a:off x="7499457" y="1072089"/>
            <a:ext cx="2233806" cy="2286728"/>
          </a:xfrm>
          <a:custGeom>
            <a:avLst/>
            <a:gdLst>
              <a:gd name="connsiteX0" fmla="*/ 1671770 w 3341326"/>
              <a:gd name="connsiteY0" fmla="*/ 0 h 3420486"/>
              <a:gd name="connsiteX1" fmla="*/ 3341326 w 3341326"/>
              <a:gd name="connsiteY1" fmla="*/ 1711373 h 3420486"/>
              <a:gd name="connsiteX2" fmla="*/ 1671770 w 3341326"/>
              <a:gd name="connsiteY2" fmla="*/ 3420486 h 3420486"/>
              <a:gd name="connsiteX3" fmla="*/ 0 w 3341326"/>
              <a:gd name="connsiteY3" fmla="*/ 1711373 h 3420486"/>
              <a:gd name="connsiteX4" fmla="*/ 1671770 w 3341326"/>
              <a:gd name="connsiteY4" fmla="*/ 0 h 342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1326" h="3420486">
                <a:moveTo>
                  <a:pt x="1671770" y="0"/>
                </a:moveTo>
                <a:lnTo>
                  <a:pt x="3341326" y="1711373"/>
                </a:lnTo>
                <a:lnTo>
                  <a:pt x="1671770" y="3420486"/>
                </a:lnTo>
                <a:lnTo>
                  <a:pt x="0" y="1711373"/>
                </a:lnTo>
                <a:lnTo>
                  <a:pt x="1671770" y="0"/>
                </a:lnTo>
                <a:close/>
              </a:path>
            </a:pathLst>
          </a:custGeom>
          <a:solidFill>
            <a:schemeClr val="accent2">
              <a:alpha val="7420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3" name="Полилиния: фигура 33">
            <a:extLst>
              <a:ext uri="{FF2B5EF4-FFF2-40B4-BE49-F238E27FC236}">
                <a16:creationId xmlns:a16="http://schemas.microsoft.com/office/drawing/2014/main" id="{2EAE81E8-D694-8032-B63E-FC4A517BCC4D}"/>
              </a:ext>
            </a:extLst>
          </p:cNvPr>
          <p:cNvSpPr/>
          <p:nvPr userDrawn="1"/>
        </p:nvSpPr>
        <p:spPr>
          <a:xfrm>
            <a:off x="9851503" y="1080641"/>
            <a:ext cx="2232326" cy="2286728"/>
          </a:xfrm>
          <a:custGeom>
            <a:avLst/>
            <a:gdLst>
              <a:gd name="connsiteX0" fmla="*/ 1669556 w 3339113"/>
              <a:gd name="connsiteY0" fmla="*/ 0 h 3420486"/>
              <a:gd name="connsiteX1" fmla="*/ 3339113 w 3339113"/>
              <a:gd name="connsiteY1" fmla="*/ 1711373 h 3420486"/>
              <a:gd name="connsiteX2" fmla="*/ 1669556 w 3339113"/>
              <a:gd name="connsiteY2" fmla="*/ 3420486 h 3420486"/>
              <a:gd name="connsiteX3" fmla="*/ 0 w 3339113"/>
              <a:gd name="connsiteY3" fmla="*/ 1711373 h 3420486"/>
              <a:gd name="connsiteX4" fmla="*/ 1669556 w 3339113"/>
              <a:gd name="connsiteY4" fmla="*/ 0 h 342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9113" h="3420486">
                <a:moveTo>
                  <a:pt x="1669556" y="0"/>
                </a:moveTo>
                <a:lnTo>
                  <a:pt x="3339113" y="1711373"/>
                </a:lnTo>
                <a:lnTo>
                  <a:pt x="1669556" y="3420486"/>
                </a:lnTo>
                <a:lnTo>
                  <a:pt x="0" y="1711373"/>
                </a:lnTo>
                <a:lnTo>
                  <a:pt x="1669556" y="0"/>
                </a:lnTo>
                <a:close/>
              </a:path>
            </a:pathLst>
          </a:custGeom>
          <a:solidFill>
            <a:schemeClr val="accent4">
              <a:alpha val="5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Полилиния: фигура 30">
            <a:extLst>
              <a:ext uri="{FF2B5EF4-FFF2-40B4-BE49-F238E27FC236}">
                <a16:creationId xmlns:a16="http://schemas.microsoft.com/office/drawing/2014/main" id="{07819EFB-F567-3EC0-E331-AFA423F50F26}"/>
              </a:ext>
            </a:extLst>
          </p:cNvPr>
          <p:cNvSpPr/>
          <p:nvPr userDrawn="1"/>
        </p:nvSpPr>
        <p:spPr>
          <a:xfrm>
            <a:off x="8688094" y="2285216"/>
            <a:ext cx="2233806" cy="2286728"/>
          </a:xfrm>
          <a:custGeom>
            <a:avLst/>
            <a:gdLst>
              <a:gd name="connsiteX0" fmla="*/ 1671771 w 3341327"/>
              <a:gd name="connsiteY0" fmla="*/ 0 h 3420487"/>
              <a:gd name="connsiteX1" fmla="*/ 3341327 w 3341327"/>
              <a:gd name="connsiteY1" fmla="*/ 1709113 h 3420487"/>
              <a:gd name="connsiteX2" fmla="*/ 1671771 w 3341327"/>
              <a:gd name="connsiteY2" fmla="*/ 3420487 h 3420487"/>
              <a:gd name="connsiteX3" fmla="*/ 0 w 3341327"/>
              <a:gd name="connsiteY3" fmla="*/ 1709113 h 3420487"/>
              <a:gd name="connsiteX4" fmla="*/ 1671771 w 3341327"/>
              <a:gd name="connsiteY4" fmla="*/ 0 h 342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1327" h="3420487">
                <a:moveTo>
                  <a:pt x="1671771" y="0"/>
                </a:moveTo>
                <a:lnTo>
                  <a:pt x="3341327" y="1709113"/>
                </a:lnTo>
                <a:lnTo>
                  <a:pt x="1671771" y="3420487"/>
                </a:lnTo>
                <a:lnTo>
                  <a:pt x="0" y="1709113"/>
                </a:lnTo>
                <a:lnTo>
                  <a:pt x="1671771" y="0"/>
                </a:lnTo>
                <a:close/>
              </a:path>
            </a:pathLst>
          </a:custGeom>
          <a:solidFill>
            <a:schemeClr val="accent5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7" name="Полилиния: фигура 28">
            <a:extLst>
              <a:ext uri="{FF2B5EF4-FFF2-40B4-BE49-F238E27FC236}">
                <a16:creationId xmlns:a16="http://schemas.microsoft.com/office/drawing/2014/main" id="{E2164D91-810C-1BCF-FAFA-6A57C545F7B0}"/>
              </a:ext>
            </a:extLst>
          </p:cNvPr>
          <p:cNvSpPr/>
          <p:nvPr userDrawn="1"/>
        </p:nvSpPr>
        <p:spPr>
          <a:xfrm>
            <a:off x="7488430" y="3485430"/>
            <a:ext cx="2233806" cy="2285217"/>
          </a:xfrm>
          <a:custGeom>
            <a:avLst/>
            <a:gdLst>
              <a:gd name="connsiteX0" fmla="*/ 1671770 w 3341326"/>
              <a:gd name="connsiteY0" fmla="*/ 0 h 3418226"/>
              <a:gd name="connsiteX1" fmla="*/ 3341326 w 3341326"/>
              <a:gd name="connsiteY1" fmla="*/ 1709113 h 3418226"/>
              <a:gd name="connsiteX2" fmla="*/ 1671770 w 3341326"/>
              <a:gd name="connsiteY2" fmla="*/ 3418226 h 3418226"/>
              <a:gd name="connsiteX3" fmla="*/ 0 w 3341326"/>
              <a:gd name="connsiteY3" fmla="*/ 1709113 h 3418226"/>
              <a:gd name="connsiteX4" fmla="*/ 1671770 w 3341326"/>
              <a:gd name="connsiteY4" fmla="*/ 0 h 341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1326" h="3418226">
                <a:moveTo>
                  <a:pt x="1671770" y="0"/>
                </a:moveTo>
                <a:lnTo>
                  <a:pt x="3341326" y="1709113"/>
                </a:lnTo>
                <a:lnTo>
                  <a:pt x="1671770" y="3418226"/>
                </a:lnTo>
                <a:lnTo>
                  <a:pt x="0" y="1709113"/>
                </a:lnTo>
                <a:lnTo>
                  <a:pt x="1671770" y="0"/>
                </a:lnTo>
                <a:close/>
              </a:path>
            </a:pathLst>
          </a:custGeom>
          <a:solidFill>
            <a:schemeClr val="accent4">
              <a:alpha val="6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DC1E32B8-FE4F-A9F4-E351-6C826A367C04}"/>
              </a:ext>
            </a:extLst>
          </p:cNvPr>
          <p:cNvSpPr/>
          <p:nvPr userDrawn="1"/>
        </p:nvSpPr>
        <p:spPr>
          <a:xfrm>
            <a:off x="9858852" y="3503790"/>
            <a:ext cx="2232326" cy="2285217"/>
          </a:xfrm>
          <a:custGeom>
            <a:avLst/>
            <a:gdLst>
              <a:gd name="connsiteX0" fmla="*/ 1669556 w 3339113"/>
              <a:gd name="connsiteY0" fmla="*/ 0 h 3418226"/>
              <a:gd name="connsiteX1" fmla="*/ 3339113 w 3339113"/>
              <a:gd name="connsiteY1" fmla="*/ 1709113 h 3418226"/>
              <a:gd name="connsiteX2" fmla="*/ 1669556 w 3339113"/>
              <a:gd name="connsiteY2" fmla="*/ 3418226 h 3418226"/>
              <a:gd name="connsiteX3" fmla="*/ 0 w 3339113"/>
              <a:gd name="connsiteY3" fmla="*/ 1709113 h 3418226"/>
              <a:gd name="connsiteX4" fmla="*/ 1669556 w 3339113"/>
              <a:gd name="connsiteY4" fmla="*/ 0 h 341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9113" h="3418226">
                <a:moveTo>
                  <a:pt x="1669556" y="0"/>
                </a:moveTo>
                <a:lnTo>
                  <a:pt x="3339113" y="1709113"/>
                </a:lnTo>
                <a:lnTo>
                  <a:pt x="1669556" y="3418226"/>
                </a:lnTo>
                <a:lnTo>
                  <a:pt x="0" y="1709113"/>
                </a:lnTo>
                <a:lnTo>
                  <a:pt x="1669556" y="0"/>
                </a:lnTo>
                <a:close/>
              </a:path>
            </a:pathLst>
          </a:custGeom>
          <a:solidFill>
            <a:schemeClr val="accent6">
              <a:alpha val="79484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9" name="Полилиния: фигура 25">
            <a:extLst>
              <a:ext uri="{FF2B5EF4-FFF2-40B4-BE49-F238E27FC236}">
                <a16:creationId xmlns:a16="http://schemas.microsoft.com/office/drawing/2014/main" id="{9119F9A0-8507-8887-3BF4-7129B43CFCE9}"/>
              </a:ext>
            </a:extLst>
          </p:cNvPr>
          <p:cNvSpPr/>
          <p:nvPr userDrawn="1"/>
        </p:nvSpPr>
        <p:spPr>
          <a:xfrm>
            <a:off x="8664363" y="4688428"/>
            <a:ext cx="2259381" cy="2210487"/>
          </a:xfrm>
          <a:custGeom>
            <a:avLst/>
            <a:gdLst>
              <a:gd name="connsiteX0" fmla="*/ 1671771 w 3341327"/>
              <a:gd name="connsiteY0" fmla="*/ 0 h 3269018"/>
              <a:gd name="connsiteX1" fmla="*/ 3341327 w 3341327"/>
              <a:gd name="connsiteY1" fmla="*/ 1711374 h 3269018"/>
              <a:gd name="connsiteX2" fmla="*/ 1820126 w 3341327"/>
              <a:gd name="connsiteY2" fmla="*/ 3269018 h 3269018"/>
              <a:gd name="connsiteX3" fmla="*/ 1525629 w 3341327"/>
              <a:gd name="connsiteY3" fmla="*/ 3269018 h 3269018"/>
              <a:gd name="connsiteX4" fmla="*/ 0 w 3341327"/>
              <a:gd name="connsiteY4" fmla="*/ 1711374 h 3269018"/>
              <a:gd name="connsiteX5" fmla="*/ 1671771 w 3341327"/>
              <a:gd name="connsiteY5" fmla="*/ 0 h 326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1327" h="3269018">
                <a:moveTo>
                  <a:pt x="1671771" y="0"/>
                </a:moveTo>
                <a:lnTo>
                  <a:pt x="3341327" y="1711374"/>
                </a:lnTo>
                <a:lnTo>
                  <a:pt x="1820126" y="3269018"/>
                </a:lnTo>
                <a:lnTo>
                  <a:pt x="1525629" y="3269018"/>
                </a:lnTo>
                <a:lnTo>
                  <a:pt x="0" y="1711374"/>
                </a:lnTo>
                <a:lnTo>
                  <a:pt x="1671771" y="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Полилиния: фигура 24">
            <a:extLst>
              <a:ext uri="{FF2B5EF4-FFF2-40B4-BE49-F238E27FC236}">
                <a16:creationId xmlns:a16="http://schemas.microsoft.com/office/drawing/2014/main" id="{E8C9359B-5F1D-DACC-427F-9B6BC942A333}"/>
              </a:ext>
            </a:extLst>
          </p:cNvPr>
          <p:cNvSpPr/>
          <p:nvPr userDrawn="1"/>
        </p:nvSpPr>
        <p:spPr>
          <a:xfrm>
            <a:off x="11041805" y="4706302"/>
            <a:ext cx="1193140" cy="2185465"/>
          </a:xfrm>
          <a:custGeom>
            <a:avLst/>
            <a:gdLst>
              <a:gd name="connsiteX0" fmla="*/ 1669556 w 1784698"/>
              <a:gd name="connsiteY0" fmla="*/ 0 h 3269018"/>
              <a:gd name="connsiteX1" fmla="*/ 1784698 w 1784698"/>
              <a:gd name="connsiteY1" fmla="*/ 117558 h 3269018"/>
              <a:gd name="connsiteX2" fmla="*/ 1784698 w 1784698"/>
              <a:gd name="connsiteY2" fmla="*/ 3269018 h 3269018"/>
              <a:gd name="connsiteX3" fmla="*/ 1521200 w 1784698"/>
              <a:gd name="connsiteY3" fmla="*/ 3269018 h 3269018"/>
              <a:gd name="connsiteX4" fmla="*/ 0 w 1784698"/>
              <a:gd name="connsiteY4" fmla="*/ 1711374 h 3269018"/>
              <a:gd name="connsiteX5" fmla="*/ 1669556 w 1784698"/>
              <a:gd name="connsiteY5" fmla="*/ 0 h 326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4698" h="3269018">
                <a:moveTo>
                  <a:pt x="1669556" y="0"/>
                </a:moveTo>
                <a:lnTo>
                  <a:pt x="1784698" y="117558"/>
                </a:lnTo>
                <a:lnTo>
                  <a:pt x="1784698" y="3269018"/>
                </a:lnTo>
                <a:lnTo>
                  <a:pt x="1521200" y="3269018"/>
                </a:lnTo>
                <a:lnTo>
                  <a:pt x="0" y="1711374"/>
                </a:lnTo>
                <a:lnTo>
                  <a:pt x="1669556" y="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1" name="Полилиния: фигура 23">
            <a:extLst>
              <a:ext uri="{FF2B5EF4-FFF2-40B4-BE49-F238E27FC236}">
                <a16:creationId xmlns:a16="http://schemas.microsoft.com/office/drawing/2014/main" id="{97D28D91-A218-E97C-83DC-3FC35792F843}"/>
              </a:ext>
            </a:extLst>
          </p:cNvPr>
          <p:cNvSpPr/>
          <p:nvPr userDrawn="1"/>
        </p:nvSpPr>
        <p:spPr>
          <a:xfrm>
            <a:off x="9943769" y="5911577"/>
            <a:ext cx="2086987" cy="1067035"/>
          </a:xfrm>
          <a:custGeom>
            <a:avLst/>
            <a:gdLst>
              <a:gd name="connsiteX0" fmla="*/ 1434844 w 2869689"/>
              <a:gd name="connsiteY0" fmla="*/ 0 h 1467215"/>
              <a:gd name="connsiteX1" fmla="*/ 2869689 w 2869689"/>
              <a:gd name="connsiteY1" fmla="*/ 1467215 h 1467215"/>
              <a:gd name="connsiteX2" fmla="*/ 0 w 2869689"/>
              <a:gd name="connsiteY2" fmla="*/ 1467215 h 1467215"/>
              <a:gd name="connsiteX3" fmla="*/ 1434844 w 2869689"/>
              <a:gd name="connsiteY3" fmla="*/ 0 h 146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9689" h="1467215">
                <a:moveTo>
                  <a:pt x="1434844" y="0"/>
                </a:moveTo>
                <a:lnTo>
                  <a:pt x="2869689" y="1467215"/>
                </a:lnTo>
                <a:lnTo>
                  <a:pt x="0" y="1467215"/>
                </a:lnTo>
                <a:lnTo>
                  <a:pt x="1434844" y="0"/>
                </a:lnTo>
                <a:close/>
              </a:path>
            </a:pathLst>
          </a:custGeom>
          <a:solidFill>
            <a:schemeClr val="accent6">
              <a:alpha val="8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8" name="Sous-titre 2">
            <a:extLst>
              <a:ext uri="{FF2B5EF4-FFF2-40B4-BE49-F238E27FC236}">
                <a16:creationId xmlns:a16="http://schemas.microsoft.com/office/drawing/2014/main" id="{D8BDFA9E-9B6F-2506-D6E1-A423EB1CF662}"/>
              </a:ext>
            </a:extLst>
          </p:cNvPr>
          <p:cNvSpPr>
            <a:spLocks noGrp="1"/>
          </p:cNvSpPr>
          <p:nvPr userDrawn="1">
            <p:ph type="subTitle" idx="4294967295"/>
          </p:nvPr>
        </p:nvSpPr>
        <p:spPr>
          <a:xfrm>
            <a:off x="406401" y="5467009"/>
            <a:ext cx="7305039" cy="6999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4400" b="1" dirty="0">
                <a:solidFill>
                  <a:schemeClr val="accent6"/>
                </a:solidFill>
                <a:latin typeface="Poppins SemiBold" pitchFamily="2" charset="77"/>
                <a:cs typeface="Poppins SemiBold" pitchFamily="2" charset="77"/>
              </a:rPr>
              <a:t>Présentation du projet </a:t>
            </a:r>
          </a:p>
        </p:txBody>
      </p:sp>
      <p:pic>
        <p:nvPicPr>
          <p:cNvPr id="5" name="Image 4" descr="Une image contenant texte, Graphique, Police, graphisme&#10;&#10;Description générée automatiquement">
            <a:extLst>
              <a:ext uri="{FF2B5EF4-FFF2-40B4-BE49-F238E27FC236}">
                <a16:creationId xmlns:a16="http://schemas.microsoft.com/office/drawing/2014/main" id="{D28A61FD-E29C-A069-3DBD-DF007600BC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67" y="2164305"/>
            <a:ext cx="2392163" cy="258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3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23344"/>
          </a:xfrm>
        </p:spPr>
        <p:txBody>
          <a:bodyPr/>
          <a:lstStyle>
            <a:lvl1pPr>
              <a:defRPr lang="fr-FR" b="1" dirty="0" smtClean="0">
                <a:solidFill>
                  <a:schemeClr val="accent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8200" y="2424796"/>
            <a:ext cx="10515600" cy="3858306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fr-FR" dirty="0"/>
              <a:t>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Nom du document et/ou date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498369"/>
            <a:ext cx="10515600" cy="620713"/>
          </a:xfrm>
        </p:spPr>
        <p:txBody>
          <a:bodyPr>
            <a:noAutofit/>
          </a:bodyPr>
          <a:lstStyle>
            <a:lvl1pPr marL="0" indent="0">
              <a:buNone/>
              <a:defRPr sz="2800" i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/>
            </a:lvl2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80067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38200" y="2351313"/>
            <a:ext cx="5181600" cy="38256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72200" y="2351313"/>
            <a:ext cx="5181600" cy="3825650"/>
          </a:xfrm>
        </p:spPr>
        <p:txBody>
          <a:bodyPr/>
          <a:lstStyle/>
          <a:p>
            <a:pPr lvl="0"/>
            <a:r>
              <a:rPr lang="fr-FR" dirty="0"/>
              <a:t>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Nom du document et/ou date</a:t>
            </a:r>
          </a:p>
        </p:txBody>
      </p:sp>
      <p:sp>
        <p:nvSpPr>
          <p:cNvPr id="7" name="Titre 1"/>
          <p:cNvSpPr txBox="1">
            <a:spLocks/>
          </p:cNvSpPr>
          <p:nvPr userDrawn="1"/>
        </p:nvSpPr>
        <p:spPr>
          <a:xfrm>
            <a:off x="838200" y="365126"/>
            <a:ext cx="10515600" cy="1123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i="1" dirty="0">
                <a:solidFill>
                  <a:schemeClr val="accent6"/>
                </a:solidFill>
                <a:latin typeface="Poppins SemiBold" pitchFamily="2" charset="77"/>
                <a:cs typeface="Poppins SemiBold" pitchFamily="2" charset="77"/>
              </a:rPr>
              <a:t>TITRE</a:t>
            </a:r>
          </a:p>
        </p:txBody>
      </p:sp>
      <p:sp>
        <p:nvSpPr>
          <p:cNvPr id="8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498369"/>
            <a:ext cx="10515600" cy="620713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/>
            </a:lvl2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418620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1">
                <a:solidFill>
                  <a:schemeClr val="accent6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Nom du document et/ou date</a:t>
            </a:r>
          </a:p>
        </p:txBody>
      </p:sp>
    </p:spTree>
    <p:extLst>
      <p:ext uri="{BB962C8B-B14F-4D97-AF65-F5344CB8AC3E}">
        <p14:creationId xmlns:p14="http://schemas.microsoft.com/office/powerpoint/2010/main" val="382131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1">
                <a:solidFill>
                  <a:schemeClr val="accent6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Nom du document et/ou date</a:t>
            </a:r>
          </a:p>
        </p:txBody>
      </p:sp>
    </p:spTree>
    <p:extLst>
      <p:ext uri="{BB962C8B-B14F-4D97-AF65-F5344CB8AC3E}">
        <p14:creationId xmlns:p14="http://schemas.microsoft.com/office/powerpoint/2010/main" val="148209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>
            <a:extLst>
              <a:ext uri="{FF2B5EF4-FFF2-40B4-BE49-F238E27FC236}">
                <a16:creationId xmlns:a16="http://schemas.microsoft.com/office/drawing/2014/main" id="{DBF85C52-54CD-A255-F530-CE53D26260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0" y="3363"/>
            <a:ext cx="7001857" cy="6888193"/>
          </a:xfrm>
          <a:custGeom>
            <a:avLst/>
            <a:gdLst>
              <a:gd name="T0" fmla="*/ 1462 w 4618"/>
              <a:gd name="T1" fmla="*/ 1544 h 4545"/>
              <a:gd name="T2" fmla="*/ 1375 w 4618"/>
              <a:gd name="T3" fmla="*/ 1469 h 4545"/>
              <a:gd name="T4" fmla="*/ 1281 w 4618"/>
              <a:gd name="T5" fmla="*/ 1410 h 4545"/>
              <a:gd name="T6" fmla="*/ 1179 w 4618"/>
              <a:gd name="T7" fmla="*/ 1366 h 4545"/>
              <a:gd name="T8" fmla="*/ 1075 w 4618"/>
              <a:gd name="T9" fmla="*/ 1338 h 4545"/>
              <a:gd name="T10" fmla="*/ 967 w 4618"/>
              <a:gd name="T11" fmla="*/ 1326 h 4545"/>
              <a:gd name="T12" fmla="*/ 859 w 4618"/>
              <a:gd name="T13" fmla="*/ 1328 h 4545"/>
              <a:gd name="T14" fmla="*/ 752 w 4618"/>
              <a:gd name="T15" fmla="*/ 1345 h 4545"/>
              <a:gd name="T16" fmla="*/ 647 w 4618"/>
              <a:gd name="T17" fmla="*/ 1380 h 4545"/>
              <a:gd name="T18" fmla="*/ 549 w 4618"/>
              <a:gd name="T19" fmla="*/ 1428 h 4545"/>
              <a:gd name="T20" fmla="*/ 456 w 4618"/>
              <a:gd name="T21" fmla="*/ 1493 h 4545"/>
              <a:gd name="T22" fmla="*/ 373 w 4618"/>
              <a:gd name="T23" fmla="*/ 1572 h 4545"/>
              <a:gd name="T24" fmla="*/ 304 w 4618"/>
              <a:gd name="T25" fmla="*/ 1662 h 4545"/>
              <a:gd name="T26" fmla="*/ 250 w 4618"/>
              <a:gd name="T27" fmla="*/ 1758 h 4545"/>
              <a:gd name="T28" fmla="*/ 212 w 4618"/>
              <a:gd name="T29" fmla="*/ 1861 h 4545"/>
              <a:gd name="T30" fmla="*/ 188 w 4618"/>
              <a:gd name="T31" fmla="*/ 1967 h 4545"/>
              <a:gd name="T32" fmla="*/ 180 w 4618"/>
              <a:gd name="T33" fmla="*/ 2075 h 4545"/>
              <a:gd name="T34" fmla="*/ 188 w 4618"/>
              <a:gd name="T35" fmla="*/ 2184 h 4545"/>
              <a:gd name="T36" fmla="*/ 212 w 4618"/>
              <a:gd name="T37" fmla="*/ 2290 h 4545"/>
              <a:gd name="T38" fmla="*/ 250 w 4618"/>
              <a:gd name="T39" fmla="*/ 2392 h 4545"/>
              <a:gd name="T40" fmla="*/ 304 w 4618"/>
              <a:gd name="T41" fmla="*/ 2489 h 4545"/>
              <a:gd name="T42" fmla="*/ 373 w 4618"/>
              <a:gd name="T43" fmla="*/ 2579 h 4545"/>
              <a:gd name="T44" fmla="*/ 2125 w 4618"/>
              <a:gd name="T45" fmla="*/ 0 h 4545"/>
              <a:gd name="T46" fmla="*/ 3364 w 4618"/>
              <a:gd name="T47" fmla="*/ 3365 h 4545"/>
              <a:gd name="T48" fmla="*/ 3453 w 4618"/>
              <a:gd name="T49" fmla="*/ 3434 h 4545"/>
              <a:gd name="T50" fmla="*/ 3550 w 4618"/>
              <a:gd name="T51" fmla="*/ 3488 h 4545"/>
              <a:gd name="T52" fmla="*/ 3653 w 4618"/>
              <a:gd name="T53" fmla="*/ 3527 h 4545"/>
              <a:gd name="T54" fmla="*/ 3759 w 4618"/>
              <a:gd name="T55" fmla="*/ 3550 h 4545"/>
              <a:gd name="T56" fmla="*/ 3867 w 4618"/>
              <a:gd name="T57" fmla="*/ 3558 h 4545"/>
              <a:gd name="T58" fmla="*/ 3975 w 4618"/>
              <a:gd name="T59" fmla="*/ 3550 h 4545"/>
              <a:gd name="T60" fmla="*/ 4081 w 4618"/>
              <a:gd name="T61" fmla="*/ 3527 h 4545"/>
              <a:gd name="T62" fmla="*/ 4184 w 4618"/>
              <a:gd name="T63" fmla="*/ 3488 h 4545"/>
              <a:gd name="T64" fmla="*/ 4280 w 4618"/>
              <a:gd name="T65" fmla="*/ 3434 h 4545"/>
              <a:gd name="T66" fmla="*/ 4371 w 4618"/>
              <a:gd name="T67" fmla="*/ 3365 h 4545"/>
              <a:gd name="T68" fmla="*/ 4450 w 4618"/>
              <a:gd name="T69" fmla="*/ 3281 h 4545"/>
              <a:gd name="T70" fmla="*/ 4514 w 4618"/>
              <a:gd name="T71" fmla="*/ 3188 h 4545"/>
              <a:gd name="T72" fmla="*/ 4563 w 4618"/>
              <a:gd name="T73" fmla="*/ 3090 h 4545"/>
              <a:gd name="T74" fmla="*/ 4596 w 4618"/>
              <a:gd name="T75" fmla="*/ 2986 h 4545"/>
              <a:gd name="T76" fmla="*/ 4614 w 4618"/>
              <a:gd name="T77" fmla="*/ 2879 h 4545"/>
              <a:gd name="T78" fmla="*/ 4617 w 4618"/>
              <a:gd name="T79" fmla="*/ 2770 h 4545"/>
              <a:gd name="T80" fmla="*/ 4604 w 4618"/>
              <a:gd name="T81" fmla="*/ 2662 h 4545"/>
              <a:gd name="T82" fmla="*/ 4575 w 4618"/>
              <a:gd name="T83" fmla="*/ 2557 h 4545"/>
              <a:gd name="T84" fmla="*/ 4531 w 4618"/>
              <a:gd name="T85" fmla="*/ 2457 h 4545"/>
              <a:gd name="T86" fmla="*/ 4472 w 4618"/>
              <a:gd name="T87" fmla="*/ 2361 h 4545"/>
              <a:gd name="T88" fmla="*/ 4399 w 4618"/>
              <a:gd name="T89" fmla="*/ 2275 h 4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618" h="4545">
                <a:moveTo>
                  <a:pt x="2336" y="4545"/>
                </a:moveTo>
                <a:lnTo>
                  <a:pt x="4461" y="4545"/>
                </a:lnTo>
                <a:lnTo>
                  <a:pt x="1462" y="1544"/>
                </a:lnTo>
                <a:lnTo>
                  <a:pt x="1434" y="1518"/>
                </a:lnTo>
                <a:lnTo>
                  <a:pt x="1405" y="1493"/>
                </a:lnTo>
                <a:lnTo>
                  <a:pt x="1375" y="1469"/>
                </a:lnTo>
                <a:lnTo>
                  <a:pt x="1344" y="1448"/>
                </a:lnTo>
                <a:lnTo>
                  <a:pt x="1313" y="1428"/>
                </a:lnTo>
                <a:lnTo>
                  <a:pt x="1281" y="1410"/>
                </a:lnTo>
                <a:lnTo>
                  <a:pt x="1248" y="1394"/>
                </a:lnTo>
                <a:lnTo>
                  <a:pt x="1214" y="1380"/>
                </a:lnTo>
                <a:lnTo>
                  <a:pt x="1179" y="1366"/>
                </a:lnTo>
                <a:lnTo>
                  <a:pt x="1145" y="1356"/>
                </a:lnTo>
                <a:lnTo>
                  <a:pt x="1110" y="1345"/>
                </a:lnTo>
                <a:lnTo>
                  <a:pt x="1075" y="1338"/>
                </a:lnTo>
                <a:lnTo>
                  <a:pt x="1039" y="1332"/>
                </a:lnTo>
                <a:lnTo>
                  <a:pt x="1003" y="1328"/>
                </a:lnTo>
                <a:lnTo>
                  <a:pt x="967" y="1326"/>
                </a:lnTo>
                <a:lnTo>
                  <a:pt x="930" y="1325"/>
                </a:lnTo>
                <a:lnTo>
                  <a:pt x="895" y="1326"/>
                </a:lnTo>
                <a:lnTo>
                  <a:pt x="859" y="1328"/>
                </a:lnTo>
                <a:lnTo>
                  <a:pt x="822" y="1332"/>
                </a:lnTo>
                <a:lnTo>
                  <a:pt x="787" y="1338"/>
                </a:lnTo>
                <a:lnTo>
                  <a:pt x="752" y="1345"/>
                </a:lnTo>
                <a:lnTo>
                  <a:pt x="717" y="1356"/>
                </a:lnTo>
                <a:lnTo>
                  <a:pt x="681" y="1366"/>
                </a:lnTo>
                <a:lnTo>
                  <a:pt x="647" y="1380"/>
                </a:lnTo>
                <a:lnTo>
                  <a:pt x="614" y="1394"/>
                </a:lnTo>
                <a:lnTo>
                  <a:pt x="581" y="1410"/>
                </a:lnTo>
                <a:lnTo>
                  <a:pt x="549" y="1428"/>
                </a:lnTo>
                <a:lnTo>
                  <a:pt x="518" y="1448"/>
                </a:lnTo>
                <a:lnTo>
                  <a:pt x="486" y="1469"/>
                </a:lnTo>
                <a:lnTo>
                  <a:pt x="456" y="1493"/>
                </a:lnTo>
                <a:lnTo>
                  <a:pt x="427" y="1518"/>
                </a:lnTo>
                <a:lnTo>
                  <a:pt x="399" y="1544"/>
                </a:lnTo>
                <a:lnTo>
                  <a:pt x="373" y="1572"/>
                </a:lnTo>
                <a:lnTo>
                  <a:pt x="348" y="1601"/>
                </a:lnTo>
                <a:lnTo>
                  <a:pt x="325" y="1631"/>
                </a:lnTo>
                <a:lnTo>
                  <a:pt x="304" y="1662"/>
                </a:lnTo>
                <a:lnTo>
                  <a:pt x="284" y="1693"/>
                </a:lnTo>
                <a:lnTo>
                  <a:pt x="266" y="1725"/>
                </a:lnTo>
                <a:lnTo>
                  <a:pt x="250" y="1758"/>
                </a:lnTo>
                <a:lnTo>
                  <a:pt x="235" y="1793"/>
                </a:lnTo>
                <a:lnTo>
                  <a:pt x="222" y="1826"/>
                </a:lnTo>
                <a:lnTo>
                  <a:pt x="212" y="1861"/>
                </a:lnTo>
                <a:lnTo>
                  <a:pt x="201" y="1896"/>
                </a:lnTo>
                <a:lnTo>
                  <a:pt x="194" y="1932"/>
                </a:lnTo>
                <a:lnTo>
                  <a:pt x="188" y="1967"/>
                </a:lnTo>
                <a:lnTo>
                  <a:pt x="184" y="2003"/>
                </a:lnTo>
                <a:lnTo>
                  <a:pt x="182" y="2040"/>
                </a:lnTo>
                <a:lnTo>
                  <a:pt x="180" y="2075"/>
                </a:lnTo>
                <a:lnTo>
                  <a:pt x="182" y="2111"/>
                </a:lnTo>
                <a:lnTo>
                  <a:pt x="184" y="2148"/>
                </a:lnTo>
                <a:lnTo>
                  <a:pt x="188" y="2184"/>
                </a:lnTo>
                <a:lnTo>
                  <a:pt x="194" y="2219"/>
                </a:lnTo>
                <a:lnTo>
                  <a:pt x="201" y="2254"/>
                </a:lnTo>
                <a:lnTo>
                  <a:pt x="212" y="2290"/>
                </a:lnTo>
                <a:lnTo>
                  <a:pt x="222" y="2324"/>
                </a:lnTo>
                <a:lnTo>
                  <a:pt x="235" y="2358"/>
                </a:lnTo>
                <a:lnTo>
                  <a:pt x="250" y="2392"/>
                </a:lnTo>
                <a:lnTo>
                  <a:pt x="266" y="2426"/>
                </a:lnTo>
                <a:lnTo>
                  <a:pt x="284" y="2458"/>
                </a:lnTo>
                <a:lnTo>
                  <a:pt x="304" y="2489"/>
                </a:lnTo>
                <a:lnTo>
                  <a:pt x="325" y="2520"/>
                </a:lnTo>
                <a:lnTo>
                  <a:pt x="348" y="2550"/>
                </a:lnTo>
                <a:lnTo>
                  <a:pt x="373" y="2579"/>
                </a:lnTo>
                <a:lnTo>
                  <a:pt x="399" y="2607"/>
                </a:lnTo>
                <a:lnTo>
                  <a:pt x="2336" y="4545"/>
                </a:lnTo>
                <a:close/>
                <a:moveTo>
                  <a:pt x="2125" y="0"/>
                </a:moveTo>
                <a:lnTo>
                  <a:pt x="0" y="0"/>
                </a:lnTo>
                <a:lnTo>
                  <a:pt x="3336" y="3338"/>
                </a:lnTo>
                <a:lnTo>
                  <a:pt x="3364" y="3365"/>
                </a:lnTo>
                <a:lnTo>
                  <a:pt x="3393" y="3390"/>
                </a:lnTo>
                <a:lnTo>
                  <a:pt x="3423" y="3413"/>
                </a:lnTo>
                <a:lnTo>
                  <a:pt x="3453" y="3434"/>
                </a:lnTo>
                <a:lnTo>
                  <a:pt x="3485" y="3454"/>
                </a:lnTo>
                <a:lnTo>
                  <a:pt x="3517" y="3472"/>
                </a:lnTo>
                <a:lnTo>
                  <a:pt x="3550" y="3488"/>
                </a:lnTo>
                <a:lnTo>
                  <a:pt x="3583" y="3503"/>
                </a:lnTo>
                <a:lnTo>
                  <a:pt x="3618" y="3515"/>
                </a:lnTo>
                <a:lnTo>
                  <a:pt x="3653" y="3527"/>
                </a:lnTo>
                <a:lnTo>
                  <a:pt x="3688" y="3536"/>
                </a:lnTo>
                <a:lnTo>
                  <a:pt x="3724" y="3543"/>
                </a:lnTo>
                <a:lnTo>
                  <a:pt x="3759" y="3550"/>
                </a:lnTo>
                <a:lnTo>
                  <a:pt x="3795" y="3554"/>
                </a:lnTo>
                <a:lnTo>
                  <a:pt x="3831" y="3557"/>
                </a:lnTo>
                <a:lnTo>
                  <a:pt x="3867" y="3558"/>
                </a:lnTo>
                <a:lnTo>
                  <a:pt x="3903" y="3557"/>
                </a:lnTo>
                <a:lnTo>
                  <a:pt x="3939" y="3554"/>
                </a:lnTo>
                <a:lnTo>
                  <a:pt x="3975" y="3550"/>
                </a:lnTo>
                <a:lnTo>
                  <a:pt x="4011" y="3543"/>
                </a:lnTo>
                <a:lnTo>
                  <a:pt x="4046" y="3536"/>
                </a:lnTo>
                <a:lnTo>
                  <a:pt x="4081" y="3527"/>
                </a:lnTo>
                <a:lnTo>
                  <a:pt x="4116" y="3515"/>
                </a:lnTo>
                <a:lnTo>
                  <a:pt x="4150" y="3503"/>
                </a:lnTo>
                <a:lnTo>
                  <a:pt x="4184" y="3488"/>
                </a:lnTo>
                <a:lnTo>
                  <a:pt x="4217" y="3472"/>
                </a:lnTo>
                <a:lnTo>
                  <a:pt x="4249" y="3454"/>
                </a:lnTo>
                <a:lnTo>
                  <a:pt x="4280" y="3434"/>
                </a:lnTo>
                <a:lnTo>
                  <a:pt x="4312" y="3413"/>
                </a:lnTo>
                <a:lnTo>
                  <a:pt x="4342" y="3390"/>
                </a:lnTo>
                <a:lnTo>
                  <a:pt x="4371" y="3365"/>
                </a:lnTo>
                <a:lnTo>
                  <a:pt x="4399" y="3338"/>
                </a:lnTo>
                <a:lnTo>
                  <a:pt x="4425" y="3310"/>
                </a:lnTo>
                <a:lnTo>
                  <a:pt x="4450" y="3281"/>
                </a:lnTo>
                <a:lnTo>
                  <a:pt x="4472" y="3252"/>
                </a:lnTo>
                <a:lnTo>
                  <a:pt x="4494" y="3221"/>
                </a:lnTo>
                <a:lnTo>
                  <a:pt x="4514" y="3188"/>
                </a:lnTo>
                <a:lnTo>
                  <a:pt x="4531" y="3156"/>
                </a:lnTo>
                <a:lnTo>
                  <a:pt x="4548" y="3123"/>
                </a:lnTo>
                <a:lnTo>
                  <a:pt x="4563" y="3090"/>
                </a:lnTo>
                <a:lnTo>
                  <a:pt x="4575" y="3056"/>
                </a:lnTo>
                <a:lnTo>
                  <a:pt x="4586" y="3021"/>
                </a:lnTo>
                <a:lnTo>
                  <a:pt x="4596" y="2986"/>
                </a:lnTo>
                <a:lnTo>
                  <a:pt x="4604" y="2951"/>
                </a:lnTo>
                <a:lnTo>
                  <a:pt x="4609" y="2914"/>
                </a:lnTo>
                <a:lnTo>
                  <a:pt x="4614" y="2879"/>
                </a:lnTo>
                <a:lnTo>
                  <a:pt x="4617" y="2843"/>
                </a:lnTo>
                <a:lnTo>
                  <a:pt x="4618" y="2807"/>
                </a:lnTo>
                <a:lnTo>
                  <a:pt x="4617" y="2770"/>
                </a:lnTo>
                <a:lnTo>
                  <a:pt x="4614" y="2734"/>
                </a:lnTo>
                <a:lnTo>
                  <a:pt x="4609" y="2699"/>
                </a:lnTo>
                <a:lnTo>
                  <a:pt x="4604" y="2662"/>
                </a:lnTo>
                <a:lnTo>
                  <a:pt x="4596" y="2627"/>
                </a:lnTo>
                <a:lnTo>
                  <a:pt x="4586" y="2592"/>
                </a:lnTo>
                <a:lnTo>
                  <a:pt x="4575" y="2557"/>
                </a:lnTo>
                <a:lnTo>
                  <a:pt x="4563" y="2523"/>
                </a:lnTo>
                <a:lnTo>
                  <a:pt x="4548" y="2490"/>
                </a:lnTo>
                <a:lnTo>
                  <a:pt x="4531" y="2457"/>
                </a:lnTo>
                <a:lnTo>
                  <a:pt x="4514" y="2425"/>
                </a:lnTo>
                <a:lnTo>
                  <a:pt x="4494" y="2392"/>
                </a:lnTo>
                <a:lnTo>
                  <a:pt x="4472" y="2361"/>
                </a:lnTo>
                <a:lnTo>
                  <a:pt x="4450" y="2332"/>
                </a:lnTo>
                <a:lnTo>
                  <a:pt x="4425" y="2303"/>
                </a:lnTo>
                <a:lnTo>
                  <a:pt x="4399" y="2275"/>
                </a:lnTo>
                <a:lnTo>
                  <a:pt x="2125" y="0"/>
                </a:lnTo>
                <a:close/>
              </a:path>
            </a:pathLst>
          </a:custGeom>
        </p:spPr>
        <p:txBody>
          <a:bodyPr/>
          <a:lstStyle/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acne Regular Italic" panose="02000506000000020004" pitchFamily="50" charset="0"/>
              </a:defRPr>
            </a:lvl1pPr>
          </a:lstStyle>
          <a:p>
            <a:r>
              <a:rPr lang="fr-FR" dirty="0"/>
              <a:t>Merci pour </a:t>
            </a:r>
            <a:br>
              <a:rPr lang="fr-FR" dirty="0"/>
            </a:br>
            <a:r>
              <a:rPr lang="fr-FR" dirty="0"/>
              <a:t>votre attention</a:t>
            </a:r>
          </a:p>
        </p:txBody>
      </p:sp>
      <p:sp>
        <p:nvSpPr>
          <p:cNvPr id="19" name="Полилиния 28">
            <a:extLst>
              <a:ext uri="{FF2B5EF4-FFF2-40B4-BE49-F238E27FC236}">
                <a16:creationId xmlns:a16="http://schemas.microsoft.com/office/drawing/2014/main" id="{A5514EAA-2746-3095-05EE-36B6D2380174}"/>
              </a:ext>
            </a:extLst>
          </p:cNvPr>
          <p:cNvSpPr/>
          <p:nvPr userDrawn="1"/>
        </p:nvSpPr>
        <p:spPr>
          <a:xfrm>
            <a:off x="303765" y="4638327"/>
            <a:ext cx="3744977" cy="2334252"/>
          </a:xfrm>
          <a:custGeom>
            <a:avLst/>
            <a:gdLst>
              <a:gd name="connsiteX0" fmla="*/ 1698523 w 6389124"/>
              <a:gd name="connsiteY0" fmla="*/ 0 h 3982354"/>
              <a:gd name="connsiteX1" fmla="*/ 1782316 w 6389124"/>
              <a:gd name="connsiteY1" fmla="*/ 2264 h 3982354"/>
              <a:gd name="connsiteX2" fmla="*/ 1863845 w 6389124"/>
              <a:gd name="connsiteY2" fmla="*/ 6792 h 3982354"/>
              <a:gd name="connsiteX3" fmla="*/ 1945374 w 6389124"/>
              <a:gd name="connsiteY3" fmla="*/ 15846 h 3982354"/>
              <a:gd name="connsiteX4" fmla="*/ 2026903 w 6389124"/>
              <a:gd name="connsiteY4" fmla="*/ 29429 h 3982354"/>
              <a:gd name="connsiteX5" fmla="*/ 2106168 w 6389124"/>
              <a:gd name="connsiteY5" fmla="*/ 45275 h 3982354"/>
              <a:gd name="connsiteX6" fmla="*/ 2185431 w 6389124"/>
              <a:gd name="connsiteY6" fmla="*/ 70176 h 3982354"/>
              <a:gd name="connsiteX7" fmla="*/ 2262432 w 6389124"/>
              <a:gd name="connsiteY7" fmla="*/ 92813 h 3982354"/>
              <a:gd name="connsiteX8" fmla="*/ 2341696 w 6389124"/>
              <a:gd name="connsiteY8" fmla="*/ 124505 h 3982354"/>
              <a:gd name="connsiteX9" fmla="*/ 2418696 w 6389124"/>
              <a:gd name="connsiteY9" fmla="*/ 156197 h 3982354"/>
              <a:gd name="connsiteX10" fmla="*/ 2493431 w 6389124"/>
              <a:gd name="connsiteY10" fmla="*/ 192416 h 3982354"/>
              <a:gd name="connsiteX11" fmla="*/ 2565901 w 6389124"/>
              <a:gd name="connsiteY11" fmla="*/ 233163 h 3982354"/>
              <a:gd name="connsiteX12" fmla="*/ 2636106 w 6389124"/>
              <a:gd name="connsiteY12" fmla="*/ 278438 h 3982354"/>
              <a:gd name="connsiteX13" fmla="*/ 2706312 w 6389124"/>
              <a:gd name="connsiteY13" fmla="*/ 325976 h 3982354"/>
              <a:gd name="connsiteX14" fmla="*/ 2774253 w 6389124"/>
              <a:gd name="connsiteY14" fmla="*/ 380305 h 3982354"/>
              <a:gd name="connsiteX15" fmla="*/ 2839929 w 6389124"/>
              <a:gd name="connsiteY15" fmla="*/ 436898 h 3982354"/>
              <a:gd name="connsiteX16" fmla="*/ 2903340 w 6389124"/>
              <a:gd name="connsiteY16" fmla="*/ 495754 h 3982354"/>
              <a:gd name="connsiteX17" fmla="*/ 6389124 w 6389124"/>
              <a:gd name="connsiteY17" fmla="*/ 3982354 h 3982354"/>
              <a:gd name="connsiteX18" fmla="*/ 1576149 w 6389124"/>
              <a:gd name="connsiteY18" fmla="*/ 3982354 h 3982354"/>
              <a:gd name="connsiteX19" fmla="*/ 495968 w 6389124"/>
              <a:gd name="connsiteY19" fmla="*/ 2902084 h 3982354"/>
              <a:gd name="connsiteX20" fmla="*/ 437087 w 6389124"/>
              <a:gd name="connsiteY20" fmla="*/ 2838700 h 3982354"/>
              <a:gd name="connsiteX21" fmla="*/ 380469 w 6389124"/>
              <a:gd name="connsiteY21" fmla="*/ 2773052 h 3982354"/>
              <a:gd name="connsiteX22" fmla="*/ 328381 w 6389124"/>
              <a:gd name="connsiteY22" fmla="*/ 2705141 h 3982354"/>
              <a:gd name="connsiteX23" fmla="*/ 280822 w 6389124"/>
              <a:gd name="connsiteY23" fmla="*/ 2634966 h 3982354"/>
              <a:gd name="connsiteX24" fmla="*/ 235529 w 6389124"/>
              <a:gd name="connsiteY24" fmla="*/ 2564791 h 3982354"/>
              <a:gd name="connsiteX25" fmla="*/ 194765 w 6389124"/>
              <a:gd name="connsiteY25" fmla="*/ 2492352 h 3982354"/>
              <a:gd name="connsiteX26" fmla="*/ 158530 w 6389124"/>
              <a:gd name="connsiteY26" fmla="*/ 2415385 h 3982354"/>
              <a:gd name="connsiteX27" fmla="*/ 124559 w 6389124"/>
              <a:gd name="connsiteY27" fmla="*/ 2338419 h 3982354"/>
              <a:gd name="connsiteX28" fmla="*/ 95118 w 6389124"/>
              <a:gd name="connsiteY28" fmla="*/ 2261453 h 3982354"/>
              <a:gd name="connsiteX29" fmla="*/ 72471 w 6389124"/>
              <a:gd name="connsiteY29" fmla="*/ 2184486 h 3982354"/>
              <a:gd name="connsiteX30" fmla="*/ 47559 w 6389124"/>
              <a:gd name="connsiteY30" fmla="*/ 2102993 h 3982354"/>
              <a:gd name="connsiteX31" fmla="*/ 31706 w 6389124"/>
              <a:gd name="connsiteY31" fmla="*/ 2023762 h 3982354"/>
              <a:gd name="connsiteX32" fmla="*/ 18118 w 6389124"/>
              <a:gd name="connsiteY32" fmla="*/ 1944532 h 3982354"/>
              <a:gd name="connsiteX33" fmla="*/ 9060 w 6389124"/>
              <a:gd name="connsiteY33" fmla="*/ 1863039 h 3982354"/>
              <a:gd name="connsiteX34" fmla="*/ 4530 w 6389124"/>
              <a:gd name="connsiteY34" fmla="*/ 1779281 h 3982354"/>
              <a:gd name="connsiteX35" fmla="*/ 0 w 6389124"/>
              <a:gd name="connsiteY35" fmla="*/ 1697787 h 3982354"/>
              <a:gd name="connsiteX36" fmla="*/ 4530 w 6389124"/>
              <a:gd name="connsiteY36" fmla="*/ 1618557 h 3982354"/>
              <a:gd name="connsiteX37" fmla="*/ 9060 w 6389124"/>
              <a:gd name="connsiteY37" fmla="*/ 1534800 h 3982354"/>
              <a:gd name="connsiteX38" fmla="*/ 18118 w 6389124"/>
              <a:gd name="connsiteY38" fmla="*/ 1453306 h 3982354"/>
              <a:gd name="connsiteX39" fmla="*/ 31706 w 6389124"/>
              <a:gd name="connsiteY39" fmla="*/ 1374076 h 3982354"/>
              <a:gd name="connsiteX40" fmla="*/ 47559 w 6389124"/>
              <a:gd name="connsiteY40" fmla="*/ 1292582 h 3982354"/>
              <a:gd name="connsiteX41" fmla="*/ 72471 w 6389124"/>
              <a:gd name="connsiteY41" fmla="*/ 1213352 h 3982354"/>
              <a:gd name="connsiteX42" fmla="*/ 95118 w 6389124"/>
              <a:gd name="connsiteY42" fmla="*/ 1134122 h 3982354"/>
              <a:gd name="connsiteX43" fmla="*/ 124559 w 6389124"/>
              <a:gd name="connsiteY43" fmla="*/ 1059419 h 3982354"/>
              <a:gd name="connsiteX44" fmla="*/ 158530 w 6389124"/>
              <a:gd name="connsiteY44" fmla="*/ 980189 h 3982354"/>
              <a:gd name="connsiteX45" fmla="*/ 194765 w 6389124"/>
              <a:gd name="connsiteY45" fmla="*/ 905487 h 3982354"/>
              <a:gd name="connsiteX46" fmla="*/ 235529 w 6389124"/>
              <a:gd name="connsiteY46" fmla="*/ 833048 h 3982354"/>
              <a:gd name="connsiteX47" fmla="*/ 280822 w 6389124"/>
              <a:gd name="connsiteY47" fmla="*/ 762873 h 3982354"/>
              <a:gd name="connsiteX48" fmla="*/ 328381 w 6389124"/>
              <a:gd name="connsiteY48" fmla="*/ 692697 h 3982354"/>
              <a:gd name="connsiteX49" fmla="*/ 380469 w 6389124"/>
              <a:gd name="connsiteY49" fmla="*/ 624786 h 3982354"/>
              <a:gd name="connsiteX50" fmla="*/ 437087 w 6389124"/>
              <a:gd name="connsiteY50" fmla="*/ 559138 h 3982354"/>
              <a:gd name="connsiteX51" fmla="*/ 495968 w 6389124"/>
              <a:gd name="connsiteY51" fmla="*/ 495754 h 3982354"/>
              <a:gd name="connsiteX52" fmla="*/ 559380 w 6389124"/>
              <a:gd name="connsiteY52" fmla="*/ 436898 h 3982354"/>
              <a:gd name="connsiteX53" fmla="*/ 625056 w 6389124"/>
              <a:gd name="connsiteY53" fmla="*/ 380305 h 3982354"/>
              <a:gd name="connsiteX54" fmla="*/ 692998 w 6389124"/>
              <a:gd name="connsiteY54" fmla="*/ 325976 h 3982354"/>
              <a:gd name="connsiteX55" fmla="*/ 765468 w 6389124"/>
              <a:gd name="connsiteY55" fmla="*/ 278438 h 3982354"/>
              <a:gd name="connsiteX56" fmla="*/ 835674 w 6389124"/>
              <a:gd name="connsiteY56" fmla="*/ 233163 h 3982354"/>
              <a:gd name="connsiteX57" fmla="*/ 908144 w 6389124"/>
              <a:gd name="connsiteY57" fmla="*/ 192416 h 3982354"/>
              <a:gd name="connsiteX58" fmla="*/ 982879 w 6389124"/>
              <a:gd name="connsiteY58" fmla="*/ 156197 h 3982354"/>
              <a:gd name="connsiteX59" fmla="*/ 1057614 w 6389124"/>
              <a:gd name="connsiteY59" fmla="*/ 124505 h 3982354"/>
              <a:gd name="connsiteX60" fmla="*/ 1134612 w 6389124"/>
              <a:gd name="connsiteY60" fmla="*/ 92813 h 3982354"/>
              <a:gd name="connsiteX61" fmla="*/ 1216141 w 6389124"/>
              <a:gd name="connsiteY61" fmla="*/ 70176 h 3982354"/>
              <a:gd name="connsiteX62" fmla="*/ 1295407 w 6389124"/>
              <a:gd name="connsiteY62" fmla="*/ 45275 h 3982354"/>
              <a:gd name="connsiteX63" fmla="*/ 1374671 w 6389124"/>
              <a:gd name="connsiteY63" fmla="*/ 29429 h 3982354"/>
              <a:gd name="connsiteX64" fmla="*/ 1453935 w 6389124"/>
              <a:gd name="connsiteY64" fmla="*/ 15846 h 3982354"/>
              <a:gd name="connsiteX65" fmla="*/ 1537729 w 6389124"/>
              <a:gd name="connsiteY65" fmla="*/ 6792 h 3982354"/>
              <a:gd name="connsiteX66" fmla="*/ 1619258 w 6389124"/>
              <a:gd name="connsiteY66" fmla="*/ 2264 h 398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389124" h="3982354">
                <a:moveTo>
                  <a:pt x="1698523" y="0"/>
                </a:moveTo>
                <a:lnTo>
                  <a:pt x="1782316" y="2264"/>
                </a:lnTo>
                <a:lnTo>
                  <a:pt x="1863845" y="6792"/>
                </a:lnTo>
                <a:lnTo>
                  <a:pt x="1945374" y="15846"/>
                </a:lnTo>
                <a:lnTo>
                  <a:pt x="2026903" y="29429"/>
                </a:lnTo>
                <a:lnTo>
                  <a:pt x="2106168" y="45275"/>
                </a:lnTo>
                <a:lnTo>
                  <a:pt x="2185431" y="70176"/>
                </a:lnTo>
                <a:lnTo>
                  <a:pt x="2262432" y="92813"/>
                </a:lnTo>
                <a:lnTo>
                  <a:pt x="2341696" y="124505"/>
                </a:lnTo>
                <a:lnTo>
                  <a:pt x="2418696" y="156197"/>
                </a:lnTo>
                <a:lnTo>
                  <a:pt x="2493431" y="192416"/>
                </a:lnTo>
                <a:lnTo>
                  <a:pt x="2565901" y="233163"/>
                </a:lnTo>
                <a:lnTo>
                  <a:pt x="2636106" y="278438"/>
                </a:lnTo>
                <a:lnTo>
                  <a:pt x="2706312" y="325976"/>
                </a:lnTo>
                <a:lnTo>
                  <a:pt x="2774253" y="380305"/>
                </a:lnTo>
                <a:lnTo>
                  <a:pt x="2839929" y="436898"/>
                </a:lnTo>
                <a:lnTo>
                  <a:pt x="2903340" y="495754"/>
                </a:lnTo>
                <a:lnTo>
                  <a:pt x="6389124" y="3982354"/>
                </a:lnTo>
                <a:lnTo>
                  <a:pt x="1576149" y="3982354"/>
                </a:lnTo>
                <a:lnTo>
                  <a:pt x="495968" y="2902084"/>
                </a:lnTo>
                <a:lnTo>
                  <a:pt x="437087" y="2838700"/>
                </a:lnTo>
                <a:lnTo>
                  <a:pt x="380469" y="2773052"/>
                </a:lnTo>
                <a:lnTo>
                  <a:pt x="328381" y="2705141"/>
                </a:lnTo>
                <a:lnTo>
                  <a:pt x="280822" y="2634966"/>
                </a:lnTo>
                <a:lnTo>
                  <a:pt x="235529" y="2564791"/>
                </a:lnTo>
                <a:lnTo>
                  <a:pt x="194765" y="2492352"/>
                </a:lnTo>
                <a:lnTo>
                  <a:pt x="158530" y="2415385"/>
                </a:lnTo>
                <a:lnTo>
                  <a:pt x="124559" y="2338419"/>
                </a:lnTo>
                <a:lnTo>
                  <a:pt x="95118" y="2261453"/>
                </a:lnTo>
                <a:lnTo>
                  <a:pt x="72471" y="2184486"/>
                </a:lnTo>
                <a:lnTo>
                  <a:pt x="47559" y="2102993"/>
                </a:lnTo>
                <a:lnTo>
                  <a:pt x="31706" y="2023762"/>
                </a:lnTo>
                <a:lnTo>
                  <a:pt x="18118" y="1944532"/>
                </a:lnTo>
                <a:lnTo>
                  <a:pt x="9060" y="1863039"/>
                </a:lnTo>
                <a:lnTo>
                  <a:pt x="4530" y="1779281"/>
                </a:lnTo>
                <a:lnTo>
                  <a:pt x="0" y="1697787"/>
                </a:lnTo>
                <a:lnTo>
                  <a:pt x="4530" y="1618557"/>
                </a:lnTo>
                <a:lnTo>
                  <a:pt x="9060" y="1534800"/>
                </a:lnTo>
                <a:lnTo>
                  <a:pt x="18118" y="1453306"/>
                </a:lnTo>
                <a:lnTo>
                  <a:pt x="31706" y="1374076"/>
                </a:lnTo>
                <a:lnTo>
                  <a:pt x="47559" y="1292582"/>
                </a:lnTo>
                <a:lnTo>
                  <a:pt x="72471" y="1213352"/>
                </a:lnTo>
                <a:lnTo>
                  <a:pt x="95118" y="1134122"/>
                </a:lnTo>
                <a:lnTo>
                  <a:pt x="124559" y="1059419"/>
                </a:lnTo>
                <a:lnTo>
                  <a:pt x="158530" y="980189"/>
                </a:lnTo>
                <a:lnTo>
                  <a:pt x="194765" y="905487"/>
                </a:lnTo>
                <a:lnTo>
                  <a:pt x="235529" y="833048"/>
                </a:lnTo>
                <a:lnTo>
                  <a:pt x="280822" y="762873"/>
                </a:lnTo>
                <a:lnTo>
                  <a:pt x="328381" y="692697"/>
                </a:lnTo>
                <a:lnTo>
                  <a:pt x="380469" y="624786"/>
                </a:lnTo>
                <a:lnTo>
                  <a:pt x="437087" y="559138"/>
                </a:lnTo>
                <a:lnTo>
                  <a:pt x="495968" y="495754"/>
                </a:lnTo>
                <a:lnTo>
                  <a:pt x="559380" y="436898"/>
                </a:lnTo>
                <a:lnTo>
                  <a:pt x="625056" y="380305"/>
                </a:lnTo>
                <a:lnTo>
                  <a:pt x="692998" y="325976"/>
                </a:lnTo>
                <a:lnTo>
                  <a:pt x="765468" y="278438"/>
                </a:lnTo>
                <a:lnTo>
                  <a:pt x="835674" y="233163"/>
                </a:lnTo>
                <a:lnTo>
                  <a:pt x="908144" y="192416"/>
                </a:lnTo>
                <a:lnTo>
                  <a:pt x="982879" y="156197"/>
                </a:lnTo>
                <a:lnTo>
                  <a:pt x="1057614" y="124505"/>
                </a:lnTo>
                <a:lnTo>
                  <a:pt x="1134612" y="92813"/>
                </a:lnTo>
                <a:lnTo>
                  <a:pt x="1216141" y="70176"/>
                </a:lnTo>
                <a:lnTo>
                  <a:pt x="1295407" y="45275"/>
                </a:lnTo>
                <a:lnTo>
                  <a:pt x="1374671" y="29429"/>
                </a:lnTo>
                <a:lnTo>
                  <a:pt x="1453935" y="15846"/>
                </a:lnTo>
                <a:lnTo>
                  <a:pt x="1537729" y="6792"/>
                </a:lnTo>
                <a:lnTo>
                  <a:pt x="1619258" y="226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Полилиния 30">
            <a:extLst>
              <a:ext uri="{FF2B5EF4-FFF2-40B4-BE49-F238E27FC236}">
                <a16:creationId xmlns:a16="http://schemas.microsoft.com/office/drawing/2014/main" id="{9B7559DA-2C35-DA66-8C88-B5C98AD69955}"/>
              </a:ext>
            </a:extLst>
          </p:cNvPr>
          <p:cNvSpPr/>
          <p:nvPr userDrawn="1"/>
        </p:nvSpPr>
        <p:spPr>
          <a:xfrm rot="10800000">
            <a:off x="2451837" y="-239923"/>
            <a:ext cx="4986117" cy="2627915"/>
          </a:xfrm>
          <a:custGeom>
            <a:avLst/>
            <a:gdLst>
              <a:gd name="connsiteX0" fmla="*/ 8506573 w 8506573"/>
              <a:gd name="connsiteY0" fmla="*/ 4483358 h 4483358"/>
              <a:gd name="connsiteX1" fmla="*/ 523072 w 8506573"/>
              <a:gd name="connsiteY1" fmla="*/ 4483358 h 4483358"/>
              <a:gd name="connsiteX2" fmla="*/ 469370 w 8506573"/>
              <a:gd name="connsiteY2" fmla="*/ 4404118 h 4483358"/>
              <a:gd name="connsiteX3" fmla="*/ 393665 w 8506573"/>
              <a:gd name="connsiteY3" fmla="*/ 4286826 h 4483358"/>
              <a:gd name="connsiteX4" fmla="*/ 325531 w 8506573"/>
              <a:gd name="connsiteY4" fmla="*/ 4165751 h 4483358"/>
              <a:gd name="connsiteX5" fmla="*/ 264968 w 8506573"/>
              <a:gd name="connsiteY5" fmla="*/ 4037108 h 4483358"/>
              <a:gd name="connsiteX6" fmla="*/ 208188 w 8506573"/>
              <a:gd name="connsiteY6" fmla="*/ 3908466 h 4483358"/>
              <a:gd name="connsiteX7" fmla="*/ 158980 w 8506573"/>
              <a:gd name="connsiteY7" fmla="*/ 3779824 h 4483358"/>
              <a:gd name="connsiteX8" fmla="*/ 121127 w 8506573"/>
              <a:gd name="connsiteY8" fmla="*/ 3651180 h 4483358"/>
              <a:gd name="connsiteX9" fmla="*/ 79491 w 8506573"/>
              <a:gd name="connsiteY9" fmla="*/ 3514971 h 4483358"/>
              <a:gd name="connsiteX10" fmla="*/ 52994 w 8506573"/>
              <a:gd name="connsiteY10" fmla="*/ 3382543 h 4483358"/>
              <a:gd name="connsiteX11" fmla="*/ 30283 w 8506573"/>
              <a:gd name="connsiteY11" fmla="*/ 3250117 h 4483358"/>
              <a:gd name="connsiteX12" fmla="*/ 15141 w 8506573"/>
              <a:gd name="connsiteY12" fmla="*/ 3113909 h 4483358"/>
              <a:gd name="connsiteX13" fmla="*/ 7570 w 8506573"/>
              <a:gd name="connsiteY13" fmla="*/ 2973914 h 4483358"/>
              <a:gd name="connsiteX14" fmla="*/ 0 w 8506573"/>
              <a:gd name="connsiteY14" fmla="*/ 2837704 h 4483358"/>
              <a:gd name="connsiteX15" fmla="*/ 7570 w 8506573"/>
              <a:gd name="connsiteY15" fmla="*/ 2705278 h 4483358"/>
              <a:gd name="connsiteX16" fmla="*/ 15141 w 8506573"/>
              <a:gd name="connsiteY16" fmla="*/ 2565286 h 4483358"/>
              <a:gd name="connsiteX17" fmla="*/ 30283 w 8506573"/>
              <a:gd name="connsiteY17" fmla="*/ 2429075 h 4483358"/>
              <a:gd name="connsiteX18" fmla="*/ 52994 w 8506573"/>
              <a:gd name="connsiteY18" fmla="*/ 2296649 h 4483358"/>
              <a:gd name="connsiteX19" fmla="*/ 79491 w 8506573"/>
              <a:gd name="connsiteY19" fmla="*/ 2160439 h 4483358"/>
              <a:gd name="connsiteX20" fmla="*/ 121127 w 8506573"/>
              <a:gd name="connsiteY20" fmla="*/ 2028013 h 4483358"/>
              <a:gd name="connsiteX21" fmla="*/ 158980 w 8506573"/>
              <a:gd name="connsiteY21" fmla="*/ 1895587 h 4483358"/>
              <a:gd name="connsiteX22" fmla="*/ 208188 w 8506573"/>
              <a:gd name="connsiteY22" fmla="*/ 1770727 h 4483358"/>
              <a:gd name="connsiteX23" fmla="*/ 264968 w 8506573"/>
              <a:gd name="connsiteY23" fmla="*/ 1638301 h 4483358"/>
              <a:gd name="connsiteX24" fmla="*/ 325531 w 8506573"/>
              <a:gd name="connsiteY24" fmla="*/ 1513443 h 4483358"/>
              <a:gd name="connsiteX25" fmla="*/ 393665 w 8506573"/>
              <a:gd name="connsiteY25" fmla="*/ 1392368 h 4483358"/>
              <a:gd name="connsiteX26" fmla="*/ 469370 w 8506573"/>
              <a:gd name="connsiteY26" fmla="*/ 1275076 h 4483358"/>
              <a:gd name="connsiteX27" fmla="*/ 548861 w 8506573"/>
              <a:gd name="connsiteY27" fmla="*/ 1157783 h 4483358"/>
              <a:gd name="connsiteX28" fmla="*/ 635921 w 8506573"/>
              <a:gd name="connsiteY28" fmla="*/ 1044276 h 4483358"/>
              <a:gd name="connsiteX29" fmla="*/ 730550 w 8506573"/>
              <a:gd name="connsiteY29" fmla="*/ 934551 h 4483358"/>
              <a:gd name="connsiteX30" fmla="*/ 828968 w 8506573"/>
              <a:gd name="connsiteY30" fmla="*/ 828610 h 4483358"/>
              <a:gd name="connsiteX31" fmla="*/ 934955 w 8506573"/>
              <a:gd name="connsiteY31" fmla="*/ 730237 h 4483358"/>
              <a:gd name="connsiteX32" fmla="*/ 1044726 w 8506573"/>
              <a:gd name="connsiteY32" fmla="*/ 635647 h 4483358"/>
              <a:gd name="connsiteX33" fmla="*/ 1158284 w 8506573"/>
              <a:gd name="connsiteY33" fmla="*/ 544841 h 4483358"/>
              <a:gd name="connsiteX34" fmla="*/ 1279412 w 8506573"/>
              <a:gd name="connsiteY34" fmla="*/ 465385 h 4483358"/>
              <a:gd name="connsiteX35" fmla="*/ 1396755 w 8506573"/>
              <a:gd name="connsiteY35" fmla="*/ 389712 h 4483358"/>
              <a:gd name="connsiteX36" fmla="*/ 1517882 w 8506573"/>
              <a:gd name="connsiteY36" fmla="*/ 321607 h 4483358"/>
              <a:gd name="connsiteX37" fmla="*/ 1642796 w 8506573"/>
              <a:gd name="connsiteY37" fmla="*/ 261070 h 4483358"/>
              <a:gd name="connsiteX38" fmla="*/ 1767709 w 8506573"/>
              <a:gd name="connsiteY38" fmla="*/ 208099 h 4483358"/>
              <a:gd name="connsiteX39" fmla="*/ 1896406 w 8506573"/>
              <a:gd name="connsiteY39" fmla="*/ 155129 h 4483358"/>
              <a:gd name="connsiteX40" fmla="*/ 2032674 w 8506573"/>
              <a:gd name="connsiteY40" fmla="*/ 117293 h 4483358"/>
              <a:gd name="connsiteX41" fmla="*/ 2165159 w 8506573"/>
              <a:gd name="connsiteY41" fmla="*/ 75673 h 4483358"/>
              <a:gd name="connsiteX42" fmla="*/ 2297642 w 8506573"/>
              <a:gd name="connsiteY42" fmla="*/ 49188 h 4483358"/>
              <a:gd name="connsiteX43" fmla="*/ 2430125 w 8506573"/>
              <a:gd name="connsiteY43" fmla="*/ 26485 h 4483358"/>
              <a:gd name="connsiteX44" fmla="*/ 2570179 w 8506573"/>
              <a:gd name="connsiteY44" fmla="*/ 11352 h 4483358"/>
              <a:gd name="connsiteX45" fmla="*/ 2706448 w 8506573"/>
              <a:gd name="connsiteY45" fmla="*/ 3784 h 4483358"/>
              <a:gd name="connsiteX46" fmla="*/ 2838933 w 8506573"/>
              <a:gd name="connsiteY46" fmla="*/ 0 h 4483358"/>
              <a:gd name="connsiteX47" fmla="*/ 2978985 w 8506573"/>
              <a:gd name="connsiteY47" fmla="*/ 3784 h 4483358"/>
              <a:gd name="connsiteX48" fmla="*/ 3115254 w 8506573"/>
              <a:gd name="connsiteY48" fmla="*/ 11352 h 4483358"/>
              <a:gd name="connsiteX49" fmla="*/ 3251523 w 8506573"/>
              <a:gd name="connsiteY49" fmla="*/ 26485 h 4483358"/>
              <a:gd name="connsiteX50" fmla="*/ 3387791 w 8506573"/>
              <a:gd name="connsiteY50" fmla="*/ 49188 h 4483358"/>
              <a:gd name="connsiteX51" fmla="*/ 3520276 w 8506573"/>
              <a:gd name="connsiteY51" fmla="*/ 75673 h 4483358"/>
              <a:gd name="connsiteX52" fmla="*/ 3652759 w 8506573"/>
              <a:gd name="connsiteY52" fmla="*/ 117293 h 4483358"/>
              <a:gd name="connsiteX53" fmla="*/ 3781458 w 8506573"/>
              <a:gd name="connsiteY53" fmla="*/ 155129 h 4483358"/>
              <a:gd name="connsiteX54" fmla="*/ 3913941 w 8506573"/>
              <a:gd name="connsiteY54" fmla="*/ 208099 h 4483358"/>
              <a:gd name="connsiteX55" fmla="*/ 4042640 w 8506573"/>
              <a:gd name="connsiteY55" fmla="*/ 261070 h 4483358"/>
              <a:gd name="connsiteX56" fmla="*/ 4167553 w 8506573"/>
              <a:gd name="connsiteY56" fmla="*/ 321607 h 4483358"/>
              <a:gd name="connsiteX57" fmla="*/ 4288680 w 8506573"/>
              <a:gd name="connsiteY57" fmla="*/ 389712 h 4483358"/>
              <a:gd name="connsiteX58" fmla="*/ 4406022 w 8506573"/>
              <a:gd name="connsiteY58" fmla="*/ 465385 h 4483358"/>
              <a:gd name="connsiteX59" fmla="*/ 4523365 w 8506573"/>
              <a:gd name="connsiteY59" fmla="*/ 544841 h 4483358"/>
              <a:gd name="connsiteX60" fmla="*/ 4636922 w 8506573"/>
              <a:gd name="connsiteY60" fmla="*/ 635647 h 4483358"/>
              <a:gd name="connsiteX61" fmla="*/ 4746694 w 8506573"/>
              <a:gd name="connsiteY61" fmla="*/ 730237 h 4483358"/>
              <a:gd name="connsiteX62" fmla="*/ 4852680 w 8506573"/>
              <a:gd name="connsiteY62" fmla="*/ 828610 h 4483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8506573" h="4483358">
                <a:moveTo>
                  <a:pt x="8506573" y="4483358"/>
                </a:moveTo>
                <a:lnTo>
                  <a:pt x="523072" y="4483358"/>
                </a:lnTo>
                <a:lnTo>
                  <a:pt x="469370" y="4404118"/>
                </a:lnTo>
                <a:lnTo>
                  <a:pt x="393665" y="4286826"/>
                </a:lnTo>
                <a:lnTo>
                  <a:pt x="325531" y="4165751"/>
                </a:lnTo>
                <a:lnTo>
                  <a:pt x="264968" y="4037108"/>
                </a:lnTo>
                <a:lnTo>
                  <a:pt x="208188" y="3908466"/>
                </a:lnTo>
                <a:lnTo>
                  <a:pt x="158980" y="3779824"/>
                </a:lnTo>
                <a:lnTo>
                  <a:pt x="121127" y="3651180"/>
                </a:lnTo>
                <a:lnTo>
                  <a:pt x="79491" y="3514971"/>
                </a:lnTo>
                <a:lnTo>
                  <a:pt x="52994" y="3382543"/>
                </a:lnTo>
                <a:lnTo>
                  <a:pt x="30283" y="3250117"/>
                </a:lnTo>
                <a:lnTo>
                  <a:pt x="15141" y="3113909"/>
                </a:lnTo>
                <a:lnTo>
                  <a:pt x="7570" y="2973914"/>
                </a:lnTo>
                <a:lnTo>
                  <a:pt x="0" y="2837704"/>
                </a:lnTo>
                <a:lnTo>
                  <a:pt x="7570" y="2705278"/>
                </a:lnTo>
                <a:lnTo>
                  <a:pt x="15141" y="2565286"/>
                </a:lnTo>
                <a:lnTo>
                  <a:pt x="30283" y="2429075"/>
                </a:lnTo>
                <a:lnTo>
                  <a:pt x="52994" y="2296649"/>
                </a:lnTo>
                <a:lnTo>
                  <a:pt x="79491" y="2160439"/>
                </a:lnTo>
                <a:lnTo>
                  <a:pt x="121127" y="2028013"/>
                </a:lnTo>
                <a:lnTo>
                  <a:pt x="158980" y="1895587"/>
                </a:lnTo>
                <a:lnTo>
                  <a:pt x="208188" y="1770727"/>
                </a:lnTo>
                <a:lnTo>
                  <a:pt x="264968" y="1638301"/>
                </a:lnTo>
                <a:lnTo>
                  <a:pt x="325531" y="1513443"/>
                </a:lnTo>
                <a:lnTo>
                  <a:pt x="393665" y="1392368"/>
                </a:lnTo>
                <a:lnTo>
                  <a:pt x="469370" y="1275076"/>
                </a:lnTo>
                <a:lnTo>
                  <a:pt x="548861" y="1157783"/>
                </a:lnTo>
                <a:lnTo>
                  <a:pt x="635921" y="1044276"/>
                </a:lnTo>
                <a:lnTo>
                  <a:pt x="730550" y="934551"/>
                </a:lnTo>
                <a:lnTo>
                  <a:pt x="828968" y="828610"/>
                </a:lnTo>
                <a:lnTo>
                  <a:pt x="934955" y="730237"/>
                </a:lnTo>
                <a:lnTo>
                  <a:pt x="1044726" y="635647"/>
                </a:lnTo>
                <a:lnTo>
                  <a:pt x="1158284" y="544841"/>
                </a:lnTo>
                <a:lnTo>
                  <a:pt x="1279412" y="465385"/>
                </a:lnTo>
                <a:lnTo>
                  <a:pt x="1396755" y="389712"/>
                </a:lnTo>
                <a:lnTo>
                  <a:pt x="1517882" y="321607"/>
                </a:lnTo>
                <a:lnTo>
                  <a:pt x="1642796" y="261070"/>
                </a:lnTo>
                <a:lnTo>
                  <a:pt x="1767709" y="208099"/>
                </a:lnTo>
                <a:lnTo>
                  <a:pt x="1896406" y="155129"/>
                </a:lnTo>
                <a:lnTo>
                  <a:pt x="2032674" y="117293"/>
                </a:lnTo>
                <a:lnTo>
                  <a:pt x="2165159" y="75673"/>
                </a:lnTo>
                <a:lnTo>
                  <a:pt x="2297642" y="49188"/>
                </a:lnTo>
                <a:lnTo>
                  <a:pt x="2430125" y="26485"/>
                </a:lnTo>
                <a:lnTo>
                  <a:pt x="2570179" y="11352"/>
                </a:lnTo>
                <a:lnTo>
                  <a:pt x="2706448" y="3784"/>
                </a:lnTo>
                <a:lnTo>
                  <a:pt x="2838933" y="0"/>
                </a:lnTo>
                <a:lnTo>
                  <a:pt x="2978985" y="3784"/>
                </a:lnTo>
                <a:lnTo>
                  <a:pt x="3115254" y="11352"/>
                </a:lnTo>
                <a:lnTo>
                  <a:pt x="3251523" y="26485"/>
                </a:lnTo>
                <a:lnTo>
                  <a:pt x="3387791" y="49188"/>
                </a:lnTo>
                <a:lnTo>
                  <a:pt x="3520276" y="75673"/>
                </a:lnTo>
                <a:lnTo>
                  <a:pt x="3652759" y="117293"/>
                </a:lnTo>
                <a:lnTo>
                  <a:pt x="3781458" y="155129"/>
                </a:lnTo>
                <a:lnTo>
                  <a:pt x="3913941" y="208099"/>
                </a:lnTo>
                <a:lnTo>
                  <a:pt x="4042640" y="261070"/>
                </a:lnTo>
                <a:lnTo>
                  <a:pt x="4167553" y="321607"/>
                </a:lnTo>
                <a:lnTo>
                  <a:pt x="4288680" y="389712"/>
                </a:lnTo>
                <a:lnTo>
                  <a:pt x="4406022" y="465385"/>
                </a:lnTo>
                <a:lnTo>
                  <a:pt x="4523365" y="544841"/>
                </a:lnTo>
                <a:lnTo>
                  <a:pt x="4636922" y="635647"/>
                </a:lnTo>
                <a:lnTo>
                  <a:pt x="4746694" y="730237"/>
                </a:lnTo>
                <a:lnTo>
                  <a:pt x="4852680" y="828610"/>
                </a:lnTo>
                <a:close/>
              </a:path>
            </a:pathLst>
          </a:custGeom>
          <a:solidFill>
            <a:srgbClr val="2F519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22D25D7-B1E5-54C9-9F97-1DF449ED2529}"/>
              </a:ext>
            </a:extLst>
          </p:cNvPr>
          <p:cNvSpPr txBox="1"/>
          <p:nvPr userDrawn="1"/>
        </p:nvSpPr>
        <p:spPr>
          <a:xfrm>
            <a:off x="9664861" y="638922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r-FR" sz="1100" b="1" i="1" cap="all" dirty="0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39F82E29-465A-2E1B-2AB7-5AC347EB189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9632" y="6268013"/>
            <a:ext cx="12192000" cy="589987"/>
          </a:xfrm>
        </p:spPr>
        <p:txBody>
          <a:bodyPr/>
          <a:lstStyle/>
          <a:p>
            <a:r>
              <a:rPr lang="fr-FR" b="1" i="1" cap="all" dirty="0"/>
              <a:t>Enseignement Catholique de Loire-Atlantique</a:t>
            </a:r>
          </a:p>
          <a:p>
            <a:r>
              <a:rPr lang="fr-FR" dirty="0"/>
              <a:t>Centre Ozanam – 15, rue </a:t>
            </a:r>
            <a:r>
              <a:rPr lang="fr-FR" dirty="0" err="1"/>
              <a:t>Leglas</a:t>
            </a:r>
            <a:r>
              <a:rPr lang="fr-FR" dirty="0"/>
              <a:t>-Maurice 44000 NANTES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10C6530-8085-C1C4-19D3-D17792FE786C}"/>
              </a:ext>
            </a:extLst>
          </p:cNvPr>
          <p:cNvSpPr txBox="1"/>
          <p:nvPr userDrawn="1"/>
        </p:nvSpPr>
        <p:spPr>
          <a:xfrm>
            <a:off x="9337040" y="382016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r-FR" sz="1100" b="1" i="1" cap="all" dirty="0"/>
          </a:p>
        </p:txBody>
      </p:sp>
    </p:spTree>
    <p:extLst>
      <p:ext uri="{BB962C8B-B14F-4D97-AF65-F5344CB8AC3E}">
        <p14:creationId xmlns:p14="http://schemas.microsoft.com/office/powerpoint/2010/main" val="125280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5B149A2-6FB5-9846-BFF9-5C7EC9653BF1}"/>
              </a:ext>
            </a:extLst>
          </p:cNvPr>
          <p:cNvSpPr/>
          <p:nvPr userDrawn="1"/>
        </p:nvSpPr>
        <p:spPr>
          <a:xfrm>
            <a:off x="0" y="6311900"/>
            <a:ext cx="4262617" cy="5377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38200" y="6320212"/>
            <a:ext cx="4114800" cy="537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200" i="1" cap="all" baseline="0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Nom du document et/ou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0809514" y="5902779"/>
            <a:ext cx="1382486" cy="955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01675B-8FFD-E5A7-B41A-2F2DD1F48167}"/>
              </a:ext>
            </a:extLst>
          </p:cNvPr>
          <p:cNvSpPr/>
          <p:nvPr userDrawn="1"/>
        </p:nvSpPr>
        <p:spPr>
          <a:xfrm>
            <a:off x="4300052" y="6311900"/>
            <a:ext cx="2935360" cy="5377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52FB28-C2A7-8475-8435-F3DF32048B09}"/>
              </a:ext>
            </a:extLst>
          </p:cNvPr>
          <p:cNvSpPr/>
          <p:nvPr userDrawn="1"/>
        </p:nvSpPr>
        <p:spPr>
          <a:xfrm>
            <a:off x="7260960" y="6311900"/>
            <a:ext cx="2330522" cy="537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89F191-50BC-6877-BE3D-BCD4EC95FD1D}"/>
              </a:ext>
            </a:extLst>
          </p:cNvPr>
          <p:cNvSpPr/>
          <p:nvPr userDrawn="1"/>
        </p:nvSpPr>
        <p:spPr>
          <a:xfrm>
            <a:off x="9623905" y="6311900"/>
            <a:ext cx="1276479" cy="537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texte, Graphique, Police, graphisme&#10;&#10;Description générée automatiquement">
            <a:extLst>
              <a:ext uri="{FF2B5EF4-FFF2-40B4-BE49-F238E27FC236}">
                <a16:creationId xmlns:a16="http://schemas.microsoft.com/office/drawing/2014/main" id="{EC1A058C-C6E3-6662-5134-068B1C435E8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604" y="6311900"/>
            <a:ext cx="484924" cy="52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4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7" r:id="rId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 cap="all" baseline="0">
          <a:solidFill>
            <a:schemeClr val="accent6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33399"/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3399"/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3399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3399"/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3399"/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957593" y="1562120"/>
            <a:ext cx="64090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Merci pour </a:t>
            </a:r>
            <a:br>
              <a:rPr lang="fr-FR" dirty="0"/>
            </a:br>
            <a:r>
              <a:rPr lang="fr-FR" dirty="0"/>
              <a:t>votre attention</a:t>
            </a:r>
          </a:p>
        </p:txBody>
      </p:sp>
      <p:sp>
        <p:nvSpPr>
          <p:cNvPr id="13" name="Espace réservé du pied de page 2">
            <a:extLst>
              <a:ext uri="{FF2B5EF4-FFF2-40B4-BE49-F238E27FC236}">
                <a16:creationId xmlns:a16="http://schemas.microsoft.com/office/drawing/2014/main" id="{08218A25-C80F-AACF-0CBD-3A99ECE02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9632" y="6268014"/>
            <a:ext cx="12192000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1100" b="0">
                <a:solidFill>
                  <a:schemeClr val="accent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b="1" i="1" cap="all" dirty="0"/>
              <a:t>Enseignement Catholique de Loire-Atlantique</a:t>
            </a:r>
          </a:p>
          <a:p>
            <a:r>
              <a:rPr lang="fr-FR" dirty="0"/>
              <a:t>Centre Ozanam – 15, rue </a:t>
            </a:r>
            <a:r>
              <a:rPr lang="fr-FR" dirty="0" err="1"/>
              <a:t>Leglas</a:t>
            </a:r>
            <a:r>
              <a:rPr lang="fr-FR" dirty="0"/>
              <a:t>-Maurice 44000 NANTES</a:t>
            </a:r>
          </a:p>
        </p:txBody>
      </p:sp>
      <p:sp>
        <p:nvSpPr>
          <p:cNvPr id="14" name="Полилиния 28">
            <a:extLst>
              <a:ext uri="{FF2B5EF4-FFF2-40B4-BE49-F238E27FC236}">
                <a16:creationId xmlns:a16="http://schemas.microsoft.com/office/drawing/2014/main" id="{511A122C-CC1C-D231-5C0D-EA843932CDB2}"/>
              </a:ext>
            </a:extLst>
          </p:cNvPr>
          <p:cNvSpPr/>
          <p:nvPr userDrawn="1"/>
        </p:nvSpPr>
        <p:spPr>
          <a:xfrm>
            <a:off x="303765" y="4638327"/>
            <a:ext cx="3744977" cy="2334252"/>
          </a:xfrm>
          <a:custGeom>
            <a:avLst/>
            <a:gdLst>
              <a:gd name="connsiteX0" fmla="*/ 1698523 w 6389124"/>
              <a:gd name="connsiteY0" fmla="*/ 0 h 3982354"/>
              <a:gd name="connsiteX1" fmla="*/ 1782316 w 6389124"/>
              <a:gd name="connsiteY1" fmla="*/ 2264 h 3982354"/>
              <a:gd name="connsiteX2" fmla="*/ 1863845 w 6389124"/>
              <a:gd name="connsiteY2" fmla="*/ 6792 h 3982354"/>
              <a:gd name="connsiteX3" fmla="*/ 1945374 w 6389124"/>
              <a:gd name="connsiteY3" fmla="*/ 15846 h 3982354"/>
              <a:gd name="connsiteX4" fmla="*/ 2026903 w 6389124"/>
              <a:gd name="connsiteY4" fmla="*/ 29429 h 3982354"/>
              <a:gd name="connsiteX5" fmla="*/ 2106168 w 6389124"/>
              <a:gd name="connsiteY5" fmla="*/ 45275 h 3982354"/>
              <a:gd name="connsiteX6" fmla="*/ 2185431 w 6389124"/>
              <a:gd name="connsiteY6" fmla="*/ 70176 h 3982354"/>
              <a:gd name="connsiteX7" fmla="*/ 2262432 w 6389124"/>
              <a:gd name="connsiteY7" fmla="*/ 92813 h 3982354"/>
              <a:gd name="connsiteX8" fmla="*/ 2341696 w 6389124"/>
              <a:gd name="connsiteY8" fmla="*/ 124505 h 3982354"/>
              <a:gd name="connsiteX9" fmla="*/ 2418696 w 6389124"/>
              <a:gd name="connsiteY9" fmla="*/ 156197 h 3982354"/>
              <a:gd name="connsiteX10" fmla="*/ 2493431 w 6389124"/>
              <a:gd name="connsiteY10" fmla="*/ 192416 h 3982354"/>
              <a:gd name="connsiteX11" fmla="*/ 2565901 w 6389124"/>
              <a:gd name="connsiteY11" fmla="*/ 233163 h 3982354"/>
              <a:gd name="connsiteX12" fmla="*/ 2636106 w 6389124"/>
              <a:gd name="connsiteY12" fmla="*/ 278438 h 3982354"/>
              <a:gd name="connsiteX13" fmla="*/ 2706312 w 6389124"/>
              <a:gd name="connsiteY13" fmla="*/ 325976 h 3982354"/>
              <a:gd name="connsiteX14" fmla="*/ 2774253 w 6389124"/>
              <a:gd name="connsiteY14" fmla="*/ 380305 h 3982354"/>
              <a:gd name="connsiteX15" fmla="*/ 2839929 w 6389124"/>
              <a:gd name="connsiteY15" fmla="*/ 436898 h 3982354"/>
              <a:gd name="connsiteX16" fmla="*/ 2903340 w 6389124"/>
              <a:gd name="connsiteY16" fmla="*/ 495754 h 3982354"/>
              <a:gd name="connsiteX17" fmla="*/ 6389124 w 6389124"/>
              <a:gd name="connsiteY17" fmla="*/ 3982354 h 3982354"/>
              <a:gd name="connsiteX18" fmla="*/ 1576149 w 6389124"/>
              <a:gd name="connsiteY18" fmla="*/ 3982354 h 3982354"/>
              <a:gd name="connsiteX19" fmla="*/ 495968 w 6389124"/>
              <a:gd name="connsiteY19" fmla="*/ 2902084 h 3982354"/>
              <a:gd name="connsiteX20" fmla="*/ 437087 w 6389124"/>
              <a:gd name="connsiteY20" fmla="*/ 2838700 h 3982354"/>
              <a:gd name="connsiteX21" fmla="*/ 380469 w 6389124"/>
              <a:gd name="connsiteY21" fmla="*/ 2773052 h 3982354"/>
              <a:gd name="connsiteX22" fmla="*/ 328381 w 6389124"/>
              <a:gd name="connsiteY22" fmla="*/ 2705141 h 3982354"/>
              <a:gd name="connsiteX23" fmla="*/ 280822 w 6389124"/>
              <a:gd name="connsiteY23" fmla="*/ 2634966 h 3982354"/>
              <a:gd name="connsiteX24" fmla="*/ 235529 w 6389124"/>
              <a:gd name="connsiteY24" fmla="*/ 2564791 h 3982354"/>
              <a:gd name="connsiteX25" fmla="*/ 194765 w 6389124"/>
              <a:gd name="connsiteY25" fmla="*/ 2492352 h 3982354"/>
              <a:gd name="connsiteX26" fmla="*/ 158530 w 6389124"/>
              <a:gd name="connsiteY26" fmla="*/ 2415385 h 3982354"/>
              <a:gd name="connsiteX27" fmla="*/ 124559 w 6389124"/>
              <a:gd name="connsiteY27" fmla="*/ 2338419 h 3982354"/>
              <a:gd name="connsiteX28" fmla="*/ 95118 w 6389124"/>
              <a:gd name="connsiteY28" fmla="*/ 2261453 h 3982354"/>
              <a:gd name="connsiteX29" fmla="*/ 72471 w 6389124"/>
              <a:gd name="connsiteY29" fmla="*/ 2184486 h 3982354"/>
              <a:gd name="connsiteX30" fmla="*/ 47559 w 6389124"/>
              <a:gd name="connsiteY30" fmla="*/ 2102993 h 3982354"/>
              <a:gd name="connsiteX31" fmla="*/ 31706 w 6389124"/>
              <a:gd name="connsiteY31" fmla="*/ 2023762 h 3982354"/>
              <a:gd name="connsiteX32" fmla="*/ 18118 w 6389124"/>
              <a:gd name="connsiteY32" fmla="*/ 1944532 h 3982354"/>
              <a:gd name="connsiteX33" fmla="*/ 9060 w 6389124"/>
              <a:gd name="connsiteY33" fmla="*/ 1863039 h 3982354"/>
              <a:gd name="connsiteX34" fmla="*/ 4530 w 6389124"/>
              <a:gd name="connsiteY34" fmla="*/ 1779281 h 3982354"/>
              <a:gd name="connsiteX35" fmla="*/ 0 w 6389124"/>
              <a:gd name="connsiteY35" fmla="*/ 1697787 h 3982354"/>
              <a:gd name="connsiteX36" fmla="*/ 4530 w 6389124"/>
              <a:gd name="connsiteY36" fmla="*/ 1618557 h 3982354"/>
              <a:gd name="connsiteX37" fmla="*/ 9060 w 6389124"/>
              <a:gd name="connsiteY37" fmla="*/ 1534800 h 3982354"/>
              <a:gd name="connsiteX38" fmla="*/ 18118 w 6389124"/>
              <a:gd name="connsiteY38" fmla="*/ 1453306 h 3982354"/>
              <a:gd name="connsiteX39" fmla="*/ 31706 w 6389124"/>
              <a:gd name="connsiteY39" fmla="*/ 1374076 h 3982354"/>
              <a:gd name="connsiteX40" fmla="*/ 47559 w 6389124"/>
              <a:gd name="connsiteY40" fmla="*/ 1292582 h 3982354"/>
              <a:gd name="connsiteX41" fmla="*/ 72471 w 6389124"/>
              <a:gd name="connsiteY41" fmla="*/ 1213352 h 3982354"/>
              <a:gd name="connsiteX42" fmla="*/ 95118 w 6389124"/>
              <a:gd name="connsiteY42" fmla="*/ 1134122 h 3982354"/>
              <a:gd name="connsiteX43" fmla="*/ 124559 w 6389124"/>
              <a:gd name="connsiteY43" fmla="*/ 1059419 h 3982354"/>
              <a:gd name="connsiteX44" fmla="*/ 158530 w 6389124"/>
              <a:gd name="connsiteY44" fmla="*/ 980189 h 3982354"/>
              <a:gd name="connsiteX45" fmla="*/ 194765 w 6389124"/>
              <a:gd name="connsiteY45" fmla="*/ 905487 h 3982354"/>
              <a:gd name="connsiteX46" fmla="*/ 235529 w 6389124"/>
              <a:gd name="connsiteY46" fmla="*/ 833048 h 3982354"/>
              <a:gd name="connsiteX47" fmla="*/ 280822 w 6389124"/>
              <a:gd name="connsiteY47" fmla="*/ 762873 h 3982354"/>
              <a:gd name="connsiteX48" fmla="*/ 328381 w 6389124"/>
              <a:gd name="connsiteY48" fmla="*/ 692697 h 3982354"/>
              <a:gd name="connsiteX49" fmla="*/ 380469 w 6389124"/>
              <a:gd name="connsiteY49" fmla="*/ 624786 h 3982354"/>
              <a:gd name="connsiteX50" fmla="*/ 437087 w 6389124"/>
              <a:gd name="connsiteY50" fmla="*/ 559138 h 3982354"/>
              <a:gd name="connsiteX51" fmla="*/ 495968 w 6389124"/>
              <a:gd name="connsiteY51" fmla="*/ 495754 h 3982354"/>
              <a:gd name="connsiteX52" fmla="*/ 559380 w 6389124"/>
              <a:gd name="connsiteY52" fmla="*/ 436898 h 3982354"/>
              <a:gd name="connsiteX53" fmla="*/ 625056 w 6389124"/>
              <a:gd name="connsiteY53" fmla="*/ 380305 h 3982354"/>
              <a:gd name="connsiteX54" fmla="*/ 692998 w 6389124"/>
              <a:gd name="connsiteY54" fmla="*/ 325976 h 3982354"/>
              <a:gd name="connsiteX55" fmla="*/ 765468 w 6389124"/>
              <a:gd name="connsiteY55" fmla="*/ 278438 h 3982354"/>
              <a:gd name="connsiteX56" fmla="*/ 835674 w 6389124"/>
              <a:gd name="connsiteY56" fmla="*/ 233163 h 3982354"/>
              <a:gd name="connsiteX57" fmla="*/ 908144 w 6389124"/>
              <a:gd name="connsiteY57" fmla="*/ 192416 h 3982354"/>
              <a:gd name="connsiteX58" fmla="*/ 982879 w 6389124"/>
              <a:gd name="connsiteY58" fmla="*/ 156197 h 3982354"/>
              <a:gd name="connsiteX59" fmla="*/ 1057614 w 6389124"/>
              <a:gd name="connsiteY59" fmla="*/ 124505 h 3982354"/>
              <a:gd name="connsiteX60" fmla="*/ 1134612 w 6389124"/>
              <a:gd name="connsiteY60" fmla="*/ 92813 h 3982354"/>
              <a:gd name="connsiteX61" fmla="*/ 1216141 w 6389124"/>
              <a:gd name="connsiteY61" fmla="*/ 70176 h 3982354"/>
              <a:gd name="connsiteX62" fmla="*/ 1295407 w 6389124"/>
              <a:gd name="connsiteY62" fmla="*/ 45275 h 3982354"/>
              <a:gd name="connsiteX63" fmla="*/ 1374671 w 6389124"/>
              <a:gd name="connsiteY63" fmla="*/ 29429 h 3982354"/>
              <a:gd name="connsiteX64" fmla="*/ 1453935 w 6389124"/>
              <a:gd name="connsiteY64" fmla="*/ 15846 h 3982354"/>
              <a:gd name="connsiteX65" fmla="*/ 1537729 w 6389124"/>
              <a:gd name="connsiteY65" fmla="*/ 6792 h 3982354"/>
              <a:gd name="connsiteX66" fmla="*/ 1619258 w 6389124"/>
              <a:gd name="connsiteY66" fmla="*/ 2264 h 398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389124" h="3982354">
                <a:moveTo>
                  <a:pt x="1698523" y="0"/>
                </a:moveTo>
                <a:lnTo>
                  <a:pt x="1782316" y="2264"/>
                </a:lnTo>
                <a:lnTo>
                  <a:pt x="1863845" y="6792"/>
                </a:lnTo>
                <a:lnTo>
                  <a:pt x="1945374" y="15846"/>
                </a:lnTo>
                <a:lnTo>
                  <a:pt x="2026903" y="29429"/>
                </a:lnTo>
                <a:lnTo>
                  <a:pt x="2106168" y="45275"/>
                </a:lnTo>
                <a:lnTo>
                  <a:pt x="2185431" y="70176"/>
                </a:lnTo>
                <a:lnTo>
                  <a:pt x="2262432" y="92813"/>
                </a:lnTo>
                <a:lnTo>
                  <a:pt x="2341696" y="124505"/>
                </a:lnTo>
                <a:lnTo>
                  <a:pt x="2418696" y="156197"/>
                </a:lnTo>
                <a:lnTo>
                  <a:pt x="2493431" y="192416"/>
                </a:lnTo>
                <a:lnTo>
                  <a:pt x="2565901" y="233163"/>
                </a:lnTo>
                <a:lnTo>
                  <a:pt x="2636106" y="278438"/>
                </a:lnTo>
                <a:lnTo>
                  <a:pt x="2706312" y="325976"/>
                </a:lnTo>
                <a:lnTo>
                  <a:pt x="2774253" y="380305"/>
                </a:lnTo>
                <a:lnTo>
                  <a:pt x="2839929" y="436898"/>
                </a:lnTo>
                <a:lnTo>
                  <a:pt x="2903340" y="495754"/>
                </a:lnTo>
                <a:lnTo>
                  <a:pt x="6389124" y="3982354"/>
                </a:lnTo>
                <a:lnTo>
                  <a:pt x="1576149" y="3982354"/>
                </a:lnTo>
                <a:lnTo>
                  <a:pt x="495968" y="2902084"/>
                </a:lnTo>
                <a:lnTo>
                  <a:pt x="437087" y="2838700"/>
                </a:lnTo>
                <a:lnTo>
                  <a:pt x="380469" y="2773052"/>
                </a:lnTo>
                <a:lnTo>
                  <a:pt x="328381" y="2705141"/>
                </a:lnTo>
                <a:lnTo>
                  <a:pt x="280822" y="2634966"/>
                </a:lnTo>
                <a:lnTo>
                  <a:pt x="235529" y="2564791"/>
                </a:lnTo>
                <a:lnTo>
                  <a:pt x="194765" y="2492352"/>
                </a:lnTo>
                <a:lnTo>
                  <a:pt x="158530" y="2415385"/>
                </a:lnTo>
                <a:lnTo>
                  <a:pt x="124559" y="2338419"/>
                </a:lnTo>
                <a:lnTo>
                  <a:pt x="95118" y="2261453"/>
                </a:lnTo>
                <a:lnTo>
                  <a:pt x="72471" y="2184486"/>
                </a:lnTo>
                <a:lnTo>
                  <a:pt x="47559" y="2102993"/>
                </a:lnTo>
                <a:lnTo>
                  <a:pt x="31706" y="2023762"/>
                </a:lnTo>
                <a:lnTo>
                  <a:pt x="18118" y="1944532"/>
                </a:lnTo>
                <a:lnTo>
                  <a:pt x="9060" y="1863039"/>
                </a:lnTo>
                <a:lnTo>
                  <a:pt x="4530" y="1779281"/>
                </a:lnTo>
                <a:lnTo>
                  <a:pt x="0" y="1697787"/>
                </a:lnTo>
                <a:lnTo>
                  <a:pt x="4530" y="1618557"/>
                </a:lnTo>
                <a:lnTo>
                  <a:pt x="9060" y="1534800"/>
                </a:lnTo>
                <a:lnTo>
                  <a:pt x="18118" y="1453306"/>
                </a:lnTo>
                <a:lnTo>
                  <a:pt x="31706" y="1374076"/>
                </a:lnTo>
                <a:lnTo>
                  <a:pt x="47559" y="1292582"/>
                </a:lnTo>
                <a:lnTo>
                  <a:pt x="72471" y="1213352"/>
                </a:lnTo>
                <a:lnTo>
                  <a:pt x="95118" y="1134122"/>
                </a:lnTo>
                <a:lnTo>
                  <a:pt x="124559" y="1059419"/>
                </a:lnTo>
                <a:lnTo>
                  <a:pt x="158530" y="980189"/>
                </a:lnTo>
                <a:lnTo>
                  <a:pt x="194765" y="905487"/>
                </a:lnTo>
                <a:lnTo>
                  <a:pt x="235529" y="833048"/>
                </a:lnTo>
                <a:lnTo>
                  <a:pt x="280822" y="762873"/>
                </a:lnTo>
                <a:lnTo>
                  <a:pt x="328381" y="692697"/>
                </a:lnTo>
                <a:lnTo>
                  <a:pt x="380469" y="624786"/>
                </a:lnTo>
                <a:lnTo>
                  <a:pt x="437087" y="559138"/>
                </a:lnTo>
                <a:lnTo>
                  <a:pt x="495968" y="495754"/>
                </a:lnTo>
                <a:lnTo>
                  <a:pt x="559380" y="436898"/>
                </a:lnTo>
                <a:lnTo>
                  <a:pt x="625056" y="380305"/>
                </a:lnTo>
                <a:lnTo>
                  <a:pt x="692998" y="325976"/>
                </a:lnTo>
                <a:lnTo>
                  <a:pt x="765468" y="278438"/>
                </a:lnTo>
                <a:lnTo>
                  <a:pt x="835674" y="233163"/>
                </a:lnTo>
                <a:lnTo>
                  <a:pt x="908144" y="192416"/>
                </a:lnTo>
                <a:lnTo>
                  <a:pt x="982879" y="156197"/>
                </a:lnTo>
                <a:lnTo>
                  <a:pt x="1057614" y="124505"/>
                </a:lnTo>
                <a:lnTo>
                  <a:pt x="1134612" y="92813"/>
                </a:lnTo>
                <a:lnTo>
                  <a:pt x="1216141" y="70176"/>
                </a:lnTo>
                <a:lnTo>
                  <a:pt x="1295407" y="45275"/>
                </a:lnTo>
                <a:lnTo>
                  <a:pt x="1374671" y="29429"/>
                </a:lnTo>
                <a:lnTo>
                  <a:pt x="1453935" y="15846"/>
                </a:lnTo>
                <a:lnTo>
                  <a:pt x="1537729" y="6792"/>
                </a:lnTo>
                <a:lnTo>
                  <a:pt x="1619258" y="226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Полилиния 30">
            <a:extLst>
              <a:ext uri="{FF2B5EF4-FFF2-40B4-BE49-F238E27FC236}">
                <a16:creationId xmlns:a16="http://schemas.microsoft.com/office/drawing/2014/main" id="{A11119BA-D355-717D-E555-AE7478F2C3CD}"/>
              </a:ext>
            </a:extLst>
          </p:cNvPr>
          <p:cNvSpPr/>
          <p:nvPr userDrawn="1"/>
        </p:nvSpPr>
        <p:spPr>
          <a:xfrm rot="10800000">
            <a:off x="2451837" y="-229763"/>
            <a:ext cx="4986117" cy="2627915"/>
          </a:xfrm>
          <a:custGeom>
            <a:avLst/>
            <a:gdLst>
              <a:gd name="connsiteX0" fmla="*/ 8506573 w 8506573"/>
              <a:gd name="connsiteY0" fmla="*/ 4483358 h 4483358"/>
              <a:gd name="connsiteX1" fmla="*/ 523072 w 8506573"/>
              <a:gd name="connsiteY1" fmla="*/ 4483358 h 4483358"/>
              <a:gd name="connsiteX2" fmla="*/ 469370 w 8506573"/>
              <a:gd name="connsiteY2" fmla="*/ 4404118 h 4483358"/>
              <a:gd name="connsiteX3" fmla="*/ 393665 w 8506573"/>
              <a:gd name="connsiteY3" fmla="*/ 4286826 h 4483358"/>
              <a:gd name="connsiteX4" fmla="*/ 325531 w 8506573"/>
              <a:gd name="connsiteY4" fmla="*/ 4165751 h 4483358"/>
              <a:gd name="connsiteX5" fmla="*/ 264968 w 8506573"/>
              <a:gd name="connsiteY5" fmla="*/ 4037108 h 4483358"/>
              <a:gd name="connsiteX6" fmla="*/ 208188 w 8506573"/>
              <a:gd name="connsiteY6" fmla="*/ 3908466 h 4483358"/>
              <a:gd name="connsiteX7" fmla="*/ 158980 w 8506573"/>
              <a:gd name="connsiteY7" fmla="*/ 3779824 h 4483358"/>
              <a:gd name="connsiteX8" fmla="*/ 121127 w 8506573"/>
              <a:gd name="connsiteY8" fmla="*/ 3651180 h 4483358"/>
              <a:gd name="connsiteX9" fmla="*/ 79491 w 8506573"/>
              <a:gd name="connsiteY9" fmla="*/ 3514971 h 4483358"/>
              <a:gd name="connsiteX10" fmla="*/ 52994 w 8506573"/>
              <a:gd name="connsiteY10" fmla="*/ 3382543 h 4483358"/>
              <a:gd name="connsiteX11" fmla="*/ 30283 w 8506573"/>
              <a:gd name="connsiteY11" fmla="*/ 3250117 h 4483358"/>
              <a:gd name="connsiteX12" fmla="*/ 15141 w 8506573"/>
              <a:gd name="connsiteY12" fmla="*/ 3113909 h 4483358"/>
              <a:gd name="connsiteX13" fmla="*/ 7570 w 8506573"/>
              <a:gd name="connsiteY13" fmla="*/ 2973914 h 4483358"/>
              <a:gd name="connsiteX14" fmla="*/ 0 w 8506573"/>
              <a:gd name="connsiteY14" fmla="*/ 2837704 h 4483358"/>
              <a:gd name="connsiteX15" fmla="*/ 7570 w 8506573"/>
              <a:gd name="connsiteY15" fmla="*/ 2705278 h 4483358"/>
              <a:gd name="connsiteX16" fmla="*/ 15141 w 8506573"/>
              <a:gd name="connsiteY16" fmla="*/ 2565286 h 4483358"/>
              <a:gd name="connsiteX17" fmla="*/ 30283 w 8506573"/>
              <a:gd name="connsiteY17" fmla="*/ 2429075 h 4483358"/>
              <a:gd name="connsiteX18" fmla="*/ 52994 w 8506573"/>
              <a:gd name="connsiteY18" fmla="*/ 2296649 h 4483358"/>
              <a:gd name="connsiteX19" fmla="*/ 79491 w 8506573"/>
              <a:gd name="connsiteY19" fmla="*/ 2160439 h 4483358"/>
              <a:gd name="connsiteX20" fmla="*/ 121127 w 8506573"/>
              <a:gd name="connsiteY20" fmla="*/ 2028013 h 4483358"/>
              <a:gd name="connsiteX21" fmla="*/ 158980 w 8506573"/>
              <a:gd name="connsiteY21" fmla="*/ 1895587 h 4483358"/>
              <a:gd name="connsiteX22" fmla="*/ 208188 w 8506573"/>
              <a:gd name="connsiteY22" fmla="*/ 1770727 h 4483358"/>
              <a:gd name="connsiteX23" fmla="*/ 264968 w 8506573"/>
              <a:gd name="connsiteY23" fmla="*/ 1638301 h 4483358"/>
              <a:gd name="connsiteX24" fmla="*/ 325531 w 8506573"/>
              <a:gd name="connsiteY24" fmla="*/ 1513443 h 4483358"/>
              <a:gd name="connsiteX25" fmla="*/ 393665 w 8506573"/>
              <a:gd name="connsiteY25" fmla="*/ 1392368 h 4483358"/>
              <a:gd name="connsiteX26" fmla="*/ 469370 w 8506573"/>
              <a:gd name="connsiteY26" fmla="*/ 1275076 h 4483358"/>
              <a:gd name="connsiteX27" fmla="*/ 548861 w 8506573"/>
              <a:gd name="connsiteY27" fmla="*/ 1157783 h 4483358"/>
              <a:gd name="connsiteX28" fmla="*/ 635921 w 8506573"/>
              <a:gd name="connsiteY28" fmla="*/ 1044276 h 4483358"/>
              <a:gd name="connsiteX29" fmla="*/ 730550 w 8506573"/>
              <a:gd name="connsiteY29" fmla="*/ 934551 h 4483358"/>
              <a:gd name="connsiteX30" fmla="*/ 828968 w 8506573"/>
              <a:gd name="connsiteY30" fmla="*/ 828610 h 4483358"/>
              <a:gd name="connsiteX31" fmla="*/ 934955 w 8506573"/>
              <a:gd name="connsiteY31" fmla="*/ 730237 h 4483358"/>
              <a:gd name="connsiteX32" fmla="*/ 1044726 w 8506573"/>
              <a:gd name="connsiteY32" fmla="*/ 635647 h 4483358"/>
              <a:gd name="connsiteX33" fmla="*/ 1158284 w 8506573"/>
              <a:gd name="connsiteY33" fmla="*/ 544841 h 4483358"/>
              <a:gd name="connsiteX34" fmla="*/ 1279412 w 8506573"/>
              <a:gd name="connsiteY34" fmla="*/ 465385 h 4483358"/>
              <a:gd name="connsiteX35" fmla="*/ 1396755 w 8506573"/>
              <a:gd name="connsiteY35" fmla="*/ 389712 h 4483358"/>
              <a:gd name="connsiteX36" fmla="*/ 1517882 w 8506573"/>
              <a:gd name="connsiteY36" fmla="*/ 321607 h 4483358"/>
              <a:gd name="connsiteX37" fmla="*/ 1642796 w 8506573"/>
              <a:gd name="connsiteY37" fmla="*/ 261070 h 4483358"/>
              <a:gd name="connsiteX38" fmla="*/ 1767709 w 8506573"/>
              <a:gd name="connsiteY38" fmla="*/ 208099 h 4483358"/>
              <a:gd name="connsiteX39" fmla="*/ 1896406 w 8506573"/>
              <a:gd name="connsiteY39" fmla="*/ 155129 h 4483358"/>
              <a:gd name="connsiteX40" fmla="*/ 2032674 w 8506573"/>
              <a:gd name="connsiteY40" fmla="*/ 117293 h 4483358"/>
              <a:gd name="connsiteX41" fmla="*/ 2165159 w 8506573"/>
              <a:gd name="connsiteY41" fmla="*/ 75673 h 4483358"/>
              <a:gd name="connsiteX42" fmla="*/ 2297642 w 8506573"/>
              <a:gd name="connsiteY42" fmla="*/ 49188 h 4483358"/>
              <a:gd name="connsiteX43" fmla="*/ 2430125 w 8506573"/>
              <a:gd name="connsiteY43" fmla="*/ 26485 h 4483358"/>
              <a:gd name="connsiteX44" fmla="*/ 2570179 w 8506573"/>
              <a:gd name="connsiteY44" fmla="*/ 11352 h 4483358"/>
              <a:gd name="connsiteX45" fmla="*/ 2706448 w 8506573"/>
              <a:gd name="connsiteY45" fmla="*/ 3784 h 4483358"/>
              <a:gd name="connsiteX46" fmla="*/ 2838933 w 8506573"/>
              <a:gd name="connsiteY46" fmla="*/ 0 h 4483358"/>
              <a:gd name="connsiteX47" fmla="*/ 2978985 w 8506573"/>
              <a:gd name="connsiteY47" fmla="*/ 3784 h 4483358"/>
              <a:gd name="connsiteX48" fmla="*/ 3115254 w 8506573"/>
              <a:gd name="connsiteY48" fmla="*/ 11352 h 4483358"/>
              <a:gd name="connsiteX49" fmla="*/ 3251523 w 8506573"/>
              <a:gd name="connsiteY49" fmla="*/ 26485 h 4483358"/>
              <a:gd name="connsiteX50" fmla="*/ 3387791 w 8506573"/>
              <a:gd name="connsiteY50" fmla="*/ 49188 h 4483358"/>
              <a:gd name="connsiteX51" fmla="*/ 3520276 w 8506573"/>
              <a:gd name="connsiteY51" fmla="*/ 75673 h 4483358"/>
              <a:gd name="connsiteX52" fmla="*/ 3652759 w 8506573"/>
              <a:gd name="connsiteY52" fmla="*/ 117293 h 4483358"/>
              <a:gd name="connsiteX53" fmla="*/ 3781458 w 8506573"/>
              <a:gd name="connsiteY53" fmla="*/ 155129 h 4483358"/>
              <a:gd name="connsiteX54" fmla="*/ 3913941 w 8506573"/>
              <a:gd name="connsiteY54" fmla="*/ 208099 h 4483358"/>
              <a:gd name="connsiteX55" fmla="*/ 4042640 w 8506573"/>
              <a:gd name="connsiteY55" fmla="*/ 261070 h 4483358"/>
              <a:gd name="connsiteX56" fmla="*/ 4167553 w 8506573"/>
              <a:gd name="connsiteY56" fmla="*/ 321607 h 4483358"/>
              <a:gd name="connsiteX57" fmla="*/ 4288680 w 8506573"/>
              <a:gd name="connsiteY57" fmla="*/ 389712 h 4483358"/>
              <a:gd name="connsiteX58" fmla="*/ 4406022 w 8506573"/>
              <a:gd name="connsiteY58" fmla="*/ 465385 h 4483358"/>
              <a:gd name="connsiteX59" fmla="*/ 4523365 w 8506573"/>
              <a:gd name="connsiteY59" fmla="*/ 544841 h 4483358"/>
              <a:gd name="connsiteX60" fmla="*/ 4636922 w 8506573"/>
              <a:gd name="connsiteY60" fmla="*/ 635647 h 4483358"/>
              <a:gd name="connsiteX61" fmla="*/ 4746694 w 8506573"/>
              <a:gd name="connsiteY61" fmla="*/ 730237 h 4483358"/>
              <a:gd name="connsiteX62" fmla="*/ 4852680 w 8506573"/>
              <a:gd name="connsiteY62" fmla="*/ 828610 h 4483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8506573" h="4483358">
                <a:moveTo>
                  <a:pt x="8506573" y="4483358"/>
                </a:moveTo>
                <a:lnTo>
                  <a:pt x="523072" y="4483358"/>
                </a:lnTo>
                <a:lnTo>
                  <a:pt x="469370" y="4404118"/>
                </a:lnTo>
                <a:lnTo>
                  <a:pt x="393665" y="4286826"/>
                </a:lnTo>
                <a:lnTo>
                  <a:pt x="325531" y="4165751"/>
                </a:lnTo>
                <a:lnTo>
                  <a:pt x="264968" y="4037108"/>
                </a:lnTo>
                <a:lnTo>
                  <a:pt x="208188" y="3908466"/>
                </a:lnTo>
                <a:lnTo>
                  <a:pt x="158980" y="3779824"/>
                </a:lnTo>
                <a:lnTo>
                  <a:pt x="121127" y="3651180"/>
                </a:lnTo>
                <a:lnTo>
                  <a:pt x="79491" y="3514971"/>
                </a:lnTo>
                <a:lnTo>
                  <a:pt x="52994" y="3382543"/>
                </a:lnTo>
                <a:lnTo>
                  <a:pt x="30283" y="3250117"/>
                </a:lnTo>
                <a:lnTo>
                  <a:pt x="15141" y="3113909"/>
                </a:lnTo>
                <a:lnTo>
                  <a:pt x="7570" y="2973914"/>
                </a:lnTo>
                <a:lnTo>
                  <a:pt x="0" y="2837704"/>
                </a:lnTo>
                <a:lnTo>
                  <a:pt x="7570" y="2705278"/>
                </a:lnTo>
                <a:lnTo>
                  <a:pt x="15141" y="2565286"/>
                </a:lnTo>
                <a:lnTo>
                  <a:pt x="30283" y="2429075"/>
                </a:lnTo>
                <a:lnTo>
                  <a:pt x="52994" y="2296649"/>
                </a:lnTo>
                <a:lnTo>
                  <a:pt x="79491" y="2160439"/>
                </a:lnTo>
                <a:lnTo>
                  <a:pt x="121127" y="2028013"/>
                </a:lnTo>
                <a:lnTo>
                  <a:pt x="158980" y="1895587"/>
                </a:lnTo>
                <a:lnTo>
                  <a:pt x="208188" y="1770727"/>
                </a:lnTo>
                <a:lnTo>
                  <a:pt x="264968" y="1638301"/>
                </a:lnTo>
                <a:lnTo>
                  <a:pt x="325531" y="1513443"/>
                </a:lnTo>
                <a:lnTo>
                  <a:pt x="393665" y="1392368"/>
                </a:lnTo>
                <a:lnTo>
                  <a:pt x="469370" y="1275076"/>
                </a:lnTo>
                <a:lnTo>
                  <a:pt x="548861" y="1157783"/>
                </a:lnTo>
                <a:lnTo>
                  <a:pt x="635921" y="1044276"/>
                </a:lnTo>
                <a:lnTo>
                  <a:pt x="730550" y="934551"/>
                </a:lnTo>
                <a:lnTo>
                  <a:pt x="828968" y="828610"/>
                </a:lnTo>
                <a:lnTo>
                  <a:pt x="934955" y="730237"/>
                </a:lnTo>
                <a:lnTo>
                  <a:pt x="1044726" y="635647"/>
                </a:lnTo>
                <a:lnTo>
                  <a:pt x="1158284" y="544841"/>
                </a:lnTo>
                <a:lnTo>
                  <a:pt x="1279412" y="465385"/>
                </a:lnTo>
                <a:lnTo>
                  <a:pt x="1396755" y="389712"/>
                </a:lnTo>
                <a:lnTo>
                  <a:pt x="1517882" y="321607"/>
                </a:lnTo>
                <a:lnTo>
                  <a:pt x="1642796" y="261070"/>
                </a:lnTo>
                <a:lnTo>
                  <a:pt x="1767709" y="208099"/>
                </a:lnTo>
                <a:lnTo>
                  <a:pt x="1896406" y="155129"/>
                </a:lnTo>
                <a:lnTo>
                  <a:pt x="2032674" y="117293"/>
                </a:lnTo>
                <a:lnTo>
                  <a:pt x="2165159" y="75673"/>
                </a:lnTo>
                <a:lnTo>
                  <a:pt x="2297642" y="49188"/>
                </a:lnTo>
                <a:lnTo>
                  <a:pt x="2430125" y="26485"/>
                </a:lnTo>
                <a:lnTo>
                  <a:pt x="2570179" y="11352"/>
                </a:lnTo>
                <a:lnTo>
                  <a:pt x="2706448" y="3784"/>
                </a:lnTo>
                <a:lnTo>
                  <a:pt x="2838933" y="0"/>
                </a:lnTo>
                <a:lnTo>
                  <a:pt x="2978985" y="3784"/>
                </a:lnTo>
                <a:lnTo>
                  <a:pt x="3115254" y="11352"/>
                </a:lnTo>
                <a:lnTo>
                  <a:pt x="3251523" y="26485"/>
                </a:lnTo>
                <a:lnTo>
                  <a:pt x="3387791" y="49188"/>
                </a:lnTo>
                <a:lnTo>
                  <a:pt x="3520276" y="75673"/>
                </a:lnTo>
                <a:lnTo>
                  <a:pt x="3652759" y="117293"/>
                </a:lnTo>
                <a:lnTo>
                  <a:pt x="3781458" y="155129"/>
                </a:lnTo>
                <a:lnTo>
                  <a:pt x="3913941" y="208099"/>
                </a:lnTo>
                <a:lnTo>
                  <a:pt x="4042640" y="261070"/>
                </a:lnTo>
                <a:lnTo>
                  <a:pt x="4167553" y="321607"/>
                </a:lnTo>
                <a:lnTo>
                  <a:pt x="4288680" y="389712"/>
                </a:lnTo>
                <a:lnTo>
                  <a:pt x="4406022" y="465385"/>
                </a:lnTo>
                <a:lnTo>
                  <a:pt x="4523365" y="544841"/>
                </a:lnTo>
                <a:lnTo>
                  <a:pt x="4636922" y="635647"/>
                </a:lnTo>
                <a:lnTo>
                  <a:pt x="4746694" y="730237"/>
                </a:lnTo>
                <a:lnTo>
                  <a:pt x="4852680" y="828610"/>
                </a:lnTo>
                <a:close/>
              </a:path>
            </a:pathLst>
          </a:custGeom>
          <a:solidFill>
            <a:srgbClr val="2F519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 3" descr="Une image contenant texte, Graphique, Police, graphisme&#10;&#10;Description générée automatiquement">
            <a:extLst>
              <a:ext uri="{FF2B5EF4-FFF2-40B4-BE49-F238E27FC236}">
                <a16:creationId xmlns:a16="http://schemas.microsoft.com/office/drawing/2014/main" id="{30ECE93C-B243-272E-6DD3-133A46EB76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876" y="3207818"/>
            <a:ext cx="1946176" cy="20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7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accent6"/>
          </a:solidFill>
          <a:latin typeface="Aracne Regular Italic" panose="0200050600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406401" y="5467009"/>
            <a:ext cx="7305039" cy="6999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4400" b="1" dirty="0">
                <a:solidFill>
                  <a:schemeClr val="accent6"/>
                </a:solidFill>
                <a:latin typeface="Poppins SemiBold" pitchFamily="2" charset="77"/>
                <a:cs typeface="Poppins SemiBold" pitchFamily="2" charset="77"/>
              </a:rPr>
              <a:t>Présentation du projet 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BC208119-2F7C-CFBC-C50A-6C6A22418F7F}"/>
              </a:ext>
            </a:extLst>
          </p:cNvPr>
          <p:cNvSpPr txBox="1">
            <a:spLocks/>
          </p:cNvSpPr>
          <p:nvPr/>
        </p:nvSpPr>
        <p:spPr>
          <a:xfrm>
            <a:off x="406401" y="6166987"/>
            <a:ext cx="4185919" cy="5159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FR" sz="3200" i="1">
                <a:solidFill>
                  <a:schemeClr val="accent2"/>
                </a:solidFill>
                <a:latin typeface="Poppins Light" pitchFamily="2" charset="77"/>
                <a:cs typeface="Poppins Light" pitchFamily="2" charset="77"/>
              </a:rPr>
              <a:t>2 octobre </a:t>
            </a:r>
            <a:r>
              <a:rPr lang="fr-FR" sz="3200" i="1" dirty="0">
                <a:solidFill>
                  <a:schemeClr val="accent2"/>
                </a:solidFill>
                <a:latin typeface="Poppins Light" pitchFamily="2" charset="77"/>
                <a:cs typeface="Poppins Light" pitchFamily="2" charset="77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041981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Nom du document et/ou date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0937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Nom du document et/ou date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0903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du document et/ou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429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du document et/ou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9816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CC2CFE3D-B090-7616-1248-C49DC53193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CBC3735-4A5B-5E9B-BA13-10D5D5279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Полилиния 28">
            <a:extLst>
              <a:ext uri="{FF2B5EF4-FFF2-40B4-BE49-F238E27FC236}">
                <a16:creationId xmlns:a16="http://schemas.microsoft.com/office/drawing/2014/main" id="{2F19386F-008E-7491-589D-E32CBC019D59}"/>
              </a:ext>
            </a:extLst>
          </p:cNvPr>
          <p:cNvSpPr/>
          <p:nvPr/>
        </p:nvSpPr>
        <p:spPr>
          <a:xfrm>
            <a:off x="303765" y="4638327"/>
            <a:ext cx="3744977" cy="2334252"/>
          </a:xfrm>
          <a:custGeom>
            <a:avLst/>
            <a:gdLst>
              <a:gd name="connsiteX0" fmla="*/ 1698523 w 6389124"/>
              <a:gd name="connsiteY0" fmla="*/ 0 h 3982354"/>
              <a:gd name="connsiteX1" fmla="*/ 1782316 w 6389124"/>
              <a:gd name="connsiteY1" fmla="*/ 2264 h 3982354"/>
              <a:gd name="connsiteX2" fmla="*/ 1863845 w 6389124"/>
              <a:gd name="connsiteY2" fmla="*/ 6792 h 3982354"/>
              <a:gd name="connsiteX3" fmla="*/ 1945374 w 6389124"/>
              <a:gd name="connsiteY3" fmla="*/ 15846 h 3982354"/>
              <a:gd name="connsiteX4" fmla="*/ 2026903 w 6389124"/>
              <a:gd name="connsiteY4" fmla="*/ 29429 h 3982354"/>
              <a:gd name="connsiteX5" fmla="*/ 2106168 w 6389124"/>
              <a:gd name="connsiteY5" fmla="*/ 45275 h 3982354"/>
              <a:gd name="connsiteX6" fmla="*/ 2185431 w 6389124"/>
              <a:gd name="connsiteY6" fmla="*/ 70176 h 3982354"/>
              <a:gd name="connsiteX7" fmla="*/ 2262432 w 6389124"/>
              <a:gd name="connsiteY7" fmla="*/ 92813 h 3982354"/>
              <a:gd name="connsiteX8" fmla="*/ 2341696 w 6389124"/>
              <a:gd name="connsiteY8" fmla="*/ 124505 h 3982354"/>
              <a:gd name="connsiteX9" fmla="*/ 2418696 w 6389124"/>
              <a:gd name="connsiteY9" fmla="*/ 156197 h 3982354"/>
              <a:gd name="connsiteX10" fmla="*/ 2493431 w 6389124"/>
              <a:gd name="connsiteY10" fmla="*/ 192416 h 3982354"/>
              <a:gd name="connsiteX11" fmla="*/ 2565901 w 6389124"/>
              <a:gd name="connsiteY11" fmla="*/ 233163 h 3982354"/>
              <a:gd name="connsiteX12" fmla="*/ 2636106 w 6389124"/>
              <a:gd name="connsiteY12" fmla="*/ 278438 h 3982354"/>
              <a:gd name="connsiteX13" fmla="*/ 2706312 w 6389124"/>
              <a:gd name="connsiteY13" fmla="*/ 325976 h 3982354"/>
              <a:gd name="connsiteX14" fmla="*/ 2774253 w 6389124"/>
              <a:gd name="connsiteY14" fmla="*/ 380305 h 3982354"/>
              <a:gd name="connsiteX15" fmla="*/ 2839929 w 6389124"/>
              <a:gd name="connsiteY15" fmla="*/ 436898 h 3982354"/>
              <a:gd name="connsiteX16" fmla="*/ 2903340 w 6389124"/>
              <a:gd name="connsiteY16" fmla="*/ 495754 h 3982354"/>
              <a:gd name="connsiteX17" fmla="*/ 6389124 w 6389124"/>
              <a:gd name="connsiteY17" fmla="*/ 3982354 h 3982354"/>
              <a:gd name="connsiteX18" fmla="*/ 1576149 w 6389124"/>
              <a:gd name="connsiteY18" fmla="*/ 3982354 h 3982354"/>
              <a:gd name="connsiteX19" fmla="*/ 495968 w 6389124"/>
              <a:gd name="connsiteY19" fmla="*/ 2902084 h 3982354"/>
              <a:gd name="connsiteX20" fmla="*/ 437087 w 6389124"/>
              <a:gd name="connsiteY20" fmla="*/ 2838700 h 3982354"/>
              <a:gd name="connsiteX21" fmla="*/ 380469 w 6389124"/>
              <a:gd name="connsiteY21" fmla="*/ 2773052 h 3982354"/>
              <a:gd name="connsiteX22" fmla="*/ 328381 w 6389124"/>
              <a:gd name="connsiteY22" fmla="*/ 2705141 h 3982354"/>
              <a:gd name="connsiteX23" fmla="*/ 280822 w 6389124"/>
              <a:gd name="connsiteY23" fmla="*/ 2634966 h 3982354"/>
              <a:gd name="connsiteX24" fmla="*/ 235529 w 6389124"/>
              <a:gd name="connsiteY24" fmla="*/ 2564791 h 3982354"/>
              <a:gd name="connsiteX25" fmla="*/ 194765 w 6389124"/>
              <a:gd name="connsiteY25" fmla="*/ 2492352 h 3982354"/>
              <a:gd name="connsiteX26" fmla="*/ 158530 w 6389124"/>
              <a:gd name="connsiteY26" fmla="*/ 2415385 h 3982354"/>
              <a:gd name="connsiteX27" fmla="*/ 124559 w 6389124"/>
              <a:gd name="connsiteY27" fmla="*/ 2338419 h 3982354"/>
              <a:gd name="connsiteX28" fmla="*/ 95118 w 6389124"/>
              <a:gd name="connsiteY28" fmla="*/ 2261453 h 3982354"/>
              <a:gd name="connsiteX29" fmla="*/ 72471 w 6389124"/>
              <a:gd name="connsiteY29" fmla="*/ 2184486 h 3982354"/>
              <a:gd name="connsiteX30" fmla="*/ 47559 w 6389124"/>
              <a:gd name="connsiteY30" fmla="*/ 2102993 h 3982354"/>
              <a:gd name="connsiteX31" fmla="*/ 31706 w 6389124"/>
              <a:gd name="connsiteY31" fmla="*/ 2023762 h 3982354"/>
              <a:gd name="connsiteX32" fmla="*/ 18118 w 6389124"/>
              <a:gd name="connsiteY32" fmla="*/ 1944532 h 3982354"/>
              <a:gd name="connsiteX33" fmla="*/ 9060 w 6389124"/>
              <a:gd name="connsiteY33" fmla="*/ 1863039 h 3982354"/>
              <a:gd name="connsiteX34" fmla="*/ 4530 w 6389124"/>
              <a:gd name="connsiteY34" fmla="*/ 1779281 h 3982354"/>
              <a:gd name="connsiteX35" fmla="*/ 0 w 6389124"/>
              <a:gd name="connsiteY35" fmla="*/ 1697787 h 3982354"/>
              <a:gd name="connsiteX36" fmla="*/ 4530 w 6389124"/>
              <a:gd name="connsiteY36" fmla="*/ 1618557 h 3982354"/>
              <a:gd name="connsiteX37" fmla="*/ 9060 w 6389124"/>
              <a:gd name="connsiteY37" fmla="*/ 1534800 h 3982354"/>
              <a:gd name="connsiteX38" fmla="*/ 18118 w 6389124"/>
              <a:gd name="connsiteY38" fmla="*/ 1453306 h 3982354"/>
              <a:gd name="connsiteX39" fmla="*/ 31706 w 6389124"/>
              <a:gd name="connsiteY39" fmla="*/ 1374076 h 3982354"/>
              <a:gd name="connsiteX40" fmla="*/ 47559 w 6389124"/>
              <a:gd name="connsiteY40" fmla="*/ 1292582 h 3982354"/>
              <a:gd name="connsiteX41" fmla="*/ 72471 w 6389124"/>
              <a:gd name="connsiteY41" fmla="*/ 1213352 h 3982354"/>
              <a:gd name="connsiteX42" fmla="*/ 95118 w 6389124"/>
              <a:gd name="connsiteY42" fmla="*/ 1134122 h 3982354"/>
              <a:gd name="connsiteX43" fmla="*/ 124559 w 6389124"/>
              <a:gd name="connsiteY43" fmla="*/ 1059419 h 3982354"/>
              <a:gd name="connsiteX44" fmla="*/ 158530 w 6389124"/>
              <a:gd name="connsiteY44" fmla="*/ 980189 h 3982354"/>
              <a:gd name="connsiteX45" fmla="*/ 194765 w 6389124"/>
              <a:gd name="connsiteY45" fmla="*/ 905487 h 3982354"/>
              <a:gd name="connsiteX46" fmla="*/ 235529 w 6389124"/>
              <a:gd name="connsiteY46" fmla="*/ 833048 h 3982354"/>
              <a:gd name="connsiteX47" fmla="*/ 280822 w 6389124"/>
              <a:gd name="connsiteY47" fmla="*/ 762873 h 3982354"/>
              <a:gd name="connsiteX48" fmla="*/ 328381 w 6389124"/>
              <a:gd name="connsiteY48" fmla="*/ 692697 h 3982354"/>
              <a:gd name="connsiteX49" fmla="*/ 380469 w 6389124"/>
              <a:gd name="connsiteY49" fmla="*/ 624786 h 3982354"/>
              <a:gd name="connsiteX50" fmla="*/ 437087 w 6389124"/>
              <a:gd name="connsiteY50" fmla="*/ 559138 h 3982354"/>
              <a:gd name="connsiteX51" fmla="*/ 495968 w 6389124"/>
              <a:gd name="connsiteY51" fmla="*/ 495754 h 3982354"/>
              <a:gd name="connsiteX52" fmla="*/ 559380 w 6389124"/>
              <a:gd name="connsiteY52" fmla="*/ 436898 h 3982354"/>
              <a:gd name="connsiteX53" fmla="*/ 625056 w 6389124"/>
              <a:gd name="connsiteY53" fmla="*/ 380305 h 3982354"/>
              <a:gd name="connsiteX54" fmla="*/ 692998 w 6389124"/>
              <a:gd name="connsiteY54" fmla="*/ 325976 h 3982354"/>
              <a:gd name="connsiteX55" fmla="*/ 765468 w 6389124"/>
              <a:gd name="connsiteY55" fmla="*/ 278438 h 3982354"/>
              <a:gd name="connsiteX56" fmla="*/ 835674 w 6389124"/>
              <a:gd name="connsiteY56" fmla="*/ 233163 h 3982354"/>
              <a:gd name="connsiteX57" fmla="*/ 908144 w 6389124"/>
              <a:gd name="connsiteY57" fmla="*/ 192416 h 3982354"/>
              <a:gd name="connsiteX58" fmla="*/ 982879 w 6389124"/>
              <a:gd name="connsiteY58" fmla="*/ 156197 h 3982354"/>
              <a:gd name="connsiteX59" fmla="*/ 1057614 w 6389124"/>
              <a:gd name="connsiteY59" fmla="*/ 124505 h 3982354"/>
              <a:gd name="connsiteX60" fmla="*/ 1134612 w 6389124"/>
              <a:gd name="connsiteY60" fmla="*/ 92813 h 3982354"/>
              <a:gd name="connsiteX61" fmla="*/ 1216141 w 6389124"/>
              <a:gd name="connsiteY61" fmla="*/ 70176 h 3982354"/>
              <a:gd name="connsiteX62" fmla="*/ 1295407 w 6389124"/>
              <a:gd name="connsiteY62" fmla="*/ 45275 h 3982354"/>
              <a:gd name="connsiteX63" fmla="*/ 1374671 w 6389124"/>
              <a:gd name="connsiteY63" fmla="*/ 29429 h 3982354"/>
              <a:gd name="connsiteX64" fmla="*/ 1453935 w 6389124"/>
              <a:gd name="connsiteY64" fmla="*/ 15846 h 3982354"/>
              <a:gd name="connsiteX65" fmla="*/ 1537729 w 6389124"/>
              <a:gd name="connsiteY65" fmla="*/ 6792 h 3982354"/>
              <a:gd name="connsiteX66" fmla="*/ 1619258 w 6389124"/>
              <a:gd name="connsiteY66" fmla="*/ 2264 h 398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389124" h="3982354">
                <a:moveTo>
                  <a:pt x="1698523" y="0"/>
                </a:moveTo>
                <a:lnTo>
                  <a:pt x="1782316" y="2264"/>
                </a:lnTo>
                <a:lnTo>
                  <a:pt x="1863845" y="6792"/>
                </a:lnTo>
                <a:lnTo>
                  <a:pt x="1945374" y="15846"/>
                </a:lnTo>
                <a:lnTo>
                  <a:pt x="2026903" y="29429"/>
                </a:lnTo>
                <a:lnTo>
                  <a:pt x="2106168" y="45275"/>
                </a:lnTo>
                <a:lnTo>
                  <a:pt x="2185431" y="70176"/>
                </a:lnTo>
                <a:lnTo>
                  <a:pt x="2262432" y="92813"/>
                </a:lnTo>
                <a:lnTo>
                  <a:pt x="2341696" y="124505"/>
                </a:lnTo>
                <a:lnTo>
                  <a:pt x="2418696" y="156197"/>
                </a:lnTo>
                <a:lnTo>
                  <a:pt x="2493431" y="192416"/>
                </a:lnTo>
                <a:lnTo>
                  <a:pt x="2565901" y="233163"/>
                </a:lnTo>
                <a:lnTo>
                  <a:pt x="2636106" y="278438"/>
                </a:lnTo>
                <a:lnTo>
                  <a:pt x="2706312" y="325976"/>
                </a:lnTo>
                <a:lnTo>
                  <a:pt x="2774253" y="380305"/>
                </a:lnTo>
                <a:lnTo>
                  <a:pt x="2839929" y="436898"/>
                </a:lnTo>
                <a:lnTo>
                  <a:pt x="2903340" y="495754"/>
                </a:lnTo>
                <a:lnTo>
                  <a:pt x="6389124" y="3982354"/>
                </a:lnTo>
                <a:lnTo>
                  <a:pt x="1576149" y="3982354"/>
                </a:lnTo>
                <a:lnTo>
                  <a:pt x="495968" y="2902084"/>
                </a:lnTo>
                <a:lnTo>
                  <a:pt x="437087" y="2838700"/>
                </a:lnTo>
                <a:lnTo>
                  <a:pt x="380469" y="2773052"/>
                </a:lnTo>
                <a:lnTo>
                  <a:pt x="328381" y="2705141"/>
                </a:lnTo>
                <a:lnTo>
                  <a:pt x="280822" y="2634966"/>
                </a:lnTo>
                <a:lnTo>
                  <a:pt x="235529" y="2564791"/>
                </a:lnTo>
                <a:lnTo>
                  <a:pt x="194765" y="2492352"/>
                </a:lnTo>
                <a:lnTo>
                  <a:pt x="158530" y="2415385"/>
                </a:lnTo>
                <a:lnTo>
                  <a:pt x="124559" y="2338419"/>
                </a:lnTo>
                <a:lnTo>
                  <a:pt x="95118" y="2261453"/>
                </a:lnTo>
                <a:lnTo>
                  <a:pt x="72471" y="2184486"/>
                </a:lnTo>
                <a:lnTo>
                  <a:pt x="47559" y="2102993"/>
                </a:lnTo>
                <a:lnTo>
                  <a:pt x="31706" y="2023762"/>
                </a:lnTo>
                <a:lnTo>
                  <a:pt x="18118" y="1944532"/>
                </a:lnTo>
                <a:lnTo>
                  <a:pt x="9060" y="1863039"/>
                </a:lnTo>
                <a:lnTo>
                  <a:pt x="4530" y="1779281"/>
                </a:lnTo>
                <a:lnTo>
                  <a:pt x="0" y="1697787"/>
                </a:lnTo>
                <a:lnTo>
                  <a:pt x="4530" y="1618557"/>
                </a:lnTo>
                <a:lnTo>
                  <a:pt x="9060" y="1534800"/>
                </a:lnTo>
                <a:lnTo>
                  <a:pt x="18118" y="1453306"/>
                </a:lnTo>
                <a:lnTo>
                  <a:pt x="31706" y="1374076"/>
                </a:lnTo>
                <a:lnTo>
                  <a:pt x="47559" y="1292582"/>
                </a:lnTo>
                <a:lnTo>
                  <a:pt x="72471" y="1213352"/>
                </a:lnTo>
                <a:lnTo>
                  <a:pt x="95118" y="1134122"/>
                </a:lnTo>
                <a:lnTo>
                  <a:pt x="124559" y="1059419"/>
                </a:lnTo>
                <a:lnTo>
                  <a:pt x="158530" y="980189"/>
                </a:lnTo>
                <a:lnTo>
                  <a:pt x="194765" y="905487"/>
                </a:lnTo>
                <a:lnTo>
                  <a:pt x="235529" y="833048"/>
                </a:lnTo>
                <a:lnTo>
                  <a:pt x="280822" y="762873"/>
                </a:lnTo>
                <a:lnTo>
                  <a:pt x="328381" y="692697"/>
                </a:lnTo>
                <a:lnTo>
                  <a:pt x="380469" y="624786"/>
                </a:lnTo>
                <a:lnTo>
                  <a:pt x="437087" y="559138"/>
                </a:lnTo>
                <a:lnTo>
                  <a:pt x="495968" y="495754"/>
                </a:lnTo>
                <a:lnTo>
                  <a:pt x="559380" y="436898"/>
                </a:lnTo>
                <a:lnTo>
                  <a:pt x="625056" y="380305"/>
                </a:lnTo>
                <a:lnTo>
                  <a:pt x="692998" y="325976"/>
                </a:lnTo>
                <a:lnTo>
                  <a:pt x="765468" y="278438"/>
                </a:lnTo>
                <a:lnTo>
                  <a:pt x="835674" y="233163"/>
                </a:lnTo>
                <a:lnTo>
                  <a:pt x="908144" y="192416"/>
                </a:lnTo>
                <a:lnTo>
                  <a:pt x="982879" y="156197"/>
                </a:lnTo>
                <a:lnTo>
                  <a:pt x="1057614" y="124505"/>
                </a:lnTo>
                <a:lnTo>
                  <a:pt x="1134612" y="92813"/>
                </a:lnTo>
                <a:lnTo>
                  <a:pt x="1216141" y="70176"/>
                </a:lnTo>
                <a:lnTo>
                  <a:pt x="1295407" y="45275"/>
                </a:lnTo>
                <a:lnTo>
                  <a:pt x="1374671" y="29429"/>
                </a:lnTo>
                <a:lnTo>
                  <a:pt x="1453935" y="15846"/>
                </a:lnTo>
                <a:lnTo>
                  <a:pt x="1537729" y="6792"/>
                </a:lnTo>
                <a:lnTo>
                  <a:pt x="1619258" y="226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Полилиния 30">
            <a:extLst>
              <a:ext uri="{FF2B5EF4-FFF2-40B4-BE49-F238E27FC236}">
                <a16:creationId xmlns:a16="http://schemas.microsoft.com/office/drawing/2014/main" id="{83B316B9-6A56-DD01-50F8-BAA517130086}"/>
              </a:ext>
            </a:extLst>
          </p:cNvPr>
          <p:cNvSpPr/>
          <p:nvPr/>
        </p:nvSpPr>
        <p:spPr>
          <a:xfrm rot="10800000">
            <a:off x="2451837" y="-239923"/>
            <a:ext cx="4986117" cy="2627915"/>
          </a:xfrm>
          <a:custGeom>
            <a:avLst/>
            <a:gdLst>
              <a:gd name="connsiteX0" fmla="*/ 8506573 w 8506573"/>
              <a:gd name="connsiteY0" fmla="*/ 4483358 h 4483358"/>
              <a:gd name="connsiteX1" fmla="*/ 523072 w 8506573"/>
              <a:gd name="connsiteY1" fmla="*/ 4483358 h 4483358"/>
              <a:gd name="connsiteX2" fmla="*/ 469370 w 8506573"/>
              <a:gd name="connsiteY2" fmla="*/ 4404118 h 4483358"/>
              <a:gd name="connsiteX3" fmla="*/ 393665 w 8506573"/>
              <a:gd name="connsiteY3" fmla="*/ 4286826 h 4483358"/>
              <a:gd name="connsiteX4" fmla="*/ 325531 w 8506573"/>
              <a:gd name="connsiteY4" fmla="*/ 4165751 h 4483358"/>
              <a:gd name="connsiteX5" fmla="*/ 264968 w 8506573"/>
              <a:gd name="connsiteY5" fmla="*/ 4037108 h 4483358"/>
              <a:gd name="connsiteX6" fmla="*/ 208188 w 8506573"/>
              <a:gd name="connsiteY6" fmla="*/ 3908466 h 4483358"/>
              <a:gd name="connsiteX7" fmla="*/ 158980 w 8506573"/>
              <a:gd name="connsiteY7" fmla="*/ 3779824 h 4483358"/>
              <a:gd name="connsiteX8" fmla="*/ 121127 w 8506573"/>
              <a:gd name="connsiteY8" fmla="*/ 3651180 h 4483358"/>
              <a:gd name="connsiteX9" fmla="*/ 79491 w 8506573"/>
              <a:gd name="connsiteY9" fmla="*/ 3514971 h 4483358"/>
              <a:gd name="connsiteX10" fmla="*/ 52994 w 8506573"/>
              <a:gd name="connsiteY10" fmla="*/ 3382543 h 4483358"/>
              <a:gd name="connsiteX11" fmla="*/ 30283 w 8506573"/>
              <a:gd name="connsiteY11" fmla="*/ 3250117 h 4483358"/>
              <a:gd name="connsiteX12" fmla="*/ 15141 w 8506573"/>
              <a:gd name="connsiteY12" fmla="*/ 3113909 h 4483358"/>
              <a:gd name="connsiteX13" fmla="*/ 7570 w 8506573"/>
              <a:gd name="connsiteY13" fmla="*/ 2973914 h 4483358"/>
              <a:gd name="connsiteX14" fmla="*/ 0 w 8506573"/>
              <a:gd name="connsiteY14" fmla="*/ 2837704 h 4483358"/>
              <a:gd name="connsiteX15" fmla="*/ 7570 w 8506573"/>
              <a:gd name="connsiteY15" fmla="*/ 2705278 h 4483358"/>
              <a:gd name="connsiteX16" fmla="*/ 15141 w 8506573"/>
              <a:gd name="connsiteY16" fmla="*/ 2565286 h 4483358"/>
              <a:gd name="connsiteX17" fmla="*/ 30283 w 8506573"/>
              <a:gd name="connsiteY17" fmla="*/ 2429075 h 4483358"/>
              <a:gd name="connsiteX18" fmla="*/ 52994 w 8506573"/>
              <a:gd name="connsiteY18" fmla="*/ 2296649 h 4483358"/>
              <a:gd name="connsiteX19" fmla="*/ 79491 w 8506573"/>
              <a:gd name="connsiteY19" fmla="*/ 2160439 h 4483358"/>
              <a:gd name="connsiteX20" fmla="*/ 121127 w 8506573"/>
              <a:gd name="connsiteY20" fmla="*/ 2028013 h 4483358"/>
              <a:gd name="connsiteX21" fmla="*/ 158980 w 8506573"/>
              <a:gd name="connsiteY21" fmla="*/ 1895587 h 4483358"/>
              <a:gd name="connsiteX22" fmla="*/ 208188 w 8506573"/>
              <a:gd name="connsiteY22" fmla="*/ 1770727 h 4483358"/>
              <a:gd name="connsiteX23" fmla="*/ 264968 w 8506573"/>
              <a:gd name="connsiteY23" fmla="*/ 1638301 h 4483358"/>
              <a:gd name="connsiteX24" fmla="*/ 325531 w 8506573"/>
              <a:gd name="connsiteY24" fmla="*/ 1513443 h 4483358"/>
              <a:gd name="connsiteX25" fmla="*/ 393665 w 8506573"/>
              <a:gd name="connsiteY25" fmla="*/ 1392368 h 4483358"/>
              <a:gd name="connsiteX26" fmla="*/ 469370 w 8506573"/>
              <a:gd name="connsiteY26" fmla="*/ 1275076 h 4483358"/>
              <a:gd name="connsiteX27" fmla="*/ 548861 w 8506573"/>
              <a:gd name="connsiteY27" fmla="*/ 1157783 h 4483358"/>
              <a:gd name="connsiteX28" fmla="*/ 635921 w 8506573"/>
              <a:gd name="connsiteY28" fmla="*/ 1044276 h 4483358"/>
              <a:gd name="connsiteX29" fmla="*/ 730550 w 8506573"/>
              <a:gd name="connsiteY29" fmla="*/ 934551 h 4483358"/>
              <a:gd name="connsiteX30" fmla="*/ 828968 w 8506573"/>
              <a:gd name="connsiteY30" fmla="*/ 828610 h 4483358"/>
              <a:gd name="connsiteX31" fmla="*/ 934955 w 8506573"/>
              <a:gd name="connsiteY31" fmla="*/ 730237 h 4483358"/>
              <a:gd name="connsiteX32" fmla="*/ 1044726 w 8506573"/>
              <a:gd name="connsiteY32" fmla="*/ 635647 h 4483358"/>
              <a:gd name="connsiteX33" fmla="*/ 1158284 w 8506573"/>
              <a:gd name="connsiteY33" fmla="*/ 544841 h 4483358"/>
              <a:gd name="connsiteX34" fmla="*/ 1279412 w 8506573"/>
              <a:gd name="connsiteY34" fmla="*/ 465385 h 4483358"/>
              <a:gd name="connsiteX35" fmla="*/ 1396755 w 8506573"/>
              <a:gd name="connsiteY35" fmla="*/ 389712 h 4483358"/>
              <a:gd name="connsiteX36" fmla="*/ 1517882 w 8506573"/>
              <a:gd name="connsiteY36" fmla="*/ 321607 h 4483358"/>
              <a:gd name="connsiteX37" fmla="*/ 1642796 w 8506573"/>
              <a:gd name="connsiteY37" fmla="*/ 261070 h 4483358"/>
              <a:gd name="connsiteX38" fmla="*/ 1767709 w 8506573"/>
              <a:gd name="connsiteY38" fmla="*/ 208099 h 4483358"/>
              <a:gd name="connsiteX39" fmla="*/ 1896406 w 8506573"/>
              <a:gd name="connsiteY39" fmla="*/ 155129 h 4483358"/>
              <a:gd name="connsiteX40" fmla="*/ 2032674 w 8506573"/>
              <a:gd name="connsiteY40" fmla="*/ 117293 h 4483358"/>
              <a:gd name="connsiteX41" fmla="*/ 2165159 w 8506573"/>
              <a:gd name="connsiteY41" fmla="*/ 75673 h 4483358"/>
              <a:gd name="connsiteX42" fmla="*/ 2297642 w 8506573"/>
              <a:gd name="connsiteY42" fmla="*/ 49188 h 4483358"/>
              <a:gd name="connsiteX43" fmla="*/ 2430125 w 8506573"/>
              <a:gd name="connsiteY43" fmla="*/ 26485 h 4483358"/>
              <a:gd name="connsiteX44" fmla="*/ 2570179 w 8506573"/>
              <a:gd name="connsiteY44" fmla="*/ 11352 h 4483358"/>
              <a:gd name="connsiteX45" fmla="*/ 2706448 w 8506573"/>
              <a:gd name="connsiteY45" fmla="*/ 3784 h 4483358"/>
              <a:gd name="connsiteX46" fmla="*/ 2838933 w 8506573"/>
              <a:gd name="connsiteY46" fmla="*/ 0 h 4483358"/>
              <a:gd name="connsiteX47" fmla="*/ 2978985 w 8506573"/>
              <a:gd name="connsiteY47" fmla="*/ 3784 h 4483358"/>
              <a:gd name="connsiteX48" fmla="*/ 3115254 w 8506573"/>
              <a:gd name="connsiteY48" fmla="*/ 11352 h 4483358"/>
              <a:gd name="connsiteX49" fmla="*/ 3251523 w 8506573"/>
              <a:gd name="connsiteY49" fmla="*/ 26485 h 4483358"/>
              <a:gd name="connsiteX50" fmla="*/ 3387791 w 8506573"/>
              <a:gd name="connsiteY50" fmla="*/ 49188 h 4483358"/>
              <a:gd name="connsiteX51" fmla="*/ 3520276 w 8506573"/>
              <a:gd name="connsiteY51" fmla="*/ 75673 h 4483358"/>
              <a:gd name="connsiteX52" fmla="*/ 3652759 w 8506573"/>
              <a:gd name="connsiteY52" fmla="*/ 117293 h 4483358"/>
              <a:gd name="connsiteX53" fmla="*/ 3781458 w 8506573"/>
              <a:gd name="connsiteY53" fmla="*/ 155129 h 4483358"/>
              <a:gd name="connsiteX54" fmla="*/ 3913941 w 8506573"/>
              <a:gd name="connsiteY54" fmla="*/ 208099 h 4483358"/>
              <a:gd name="connsiteX55" fmla="*/ 4042640 w 8506573"/>
              <a:gd name="connsiteY55" fmla="*/ 261070 h 4483358"/>
              <a:gd name="connsiteX56" fmla="*/ 4167553 w 8506573"/>
              <a:gd name="connsiteY56" fmla="*/ 321607 h 4483358"/>
              <a:gd name="connsiteX57" fmla="*/ 4288680 w 8506573"/>
              <a:gd name="connsiteY57" fmla="*/ 389712 h 4483358"/>
              <a:gd name="connsiteX58" fmla="*/ 4406022 w 8506573"/>
              <a:gd name="connsiteY58" fmla="*/ 465385 h 4483358"/>
              <a:gd name="connsiteX59" fmla="*/ 4523365 w 8506573"/>
              <a:gd name="connsiteY59" fmla="*/ 544841 h 4483358"/>
              <a:gd name="connsiteX60" fmla="*/ 4636922 w 8506573"/>
              <a:gd name="connsiteY60" fmla="*/ 635647 h 4483358"/>
              <a:gd name="connsiteX61" fmla="*/ 4746694 w 8506573"/>
              <a:gd name="connsiteY61" fmla="*/ 730237 h 4483358"/>
              <a:gd name="connsiteX62" fmla="*/ 4852680 w 8506573"/>
              <a:gd name="connsiteY62" fmla="*/ 828610 h 4483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8506573" h="4483358">
                <a:moveTo>
                  <a:pt x="8506573" y="4483358"/>
                </a:moveTo>
                <a:lnTo>
                  <a:pt x="523072" y="4483358"/>
                </a:lnTo>
                <a:lnTo>
                  <a:pt x="469370" y="4404118"/>
                </a:lnTo>
                <a:lnTo>
                  <a:pt x="393665" y="4286826"/>
                </a:lnTo>
                <a:lnTo>
                  <a:pt x="325531" y="4165751"/>
                </a:lnTo>
                <a:lnTo>
                  <a:pt x="264968" y="4037108"/>
                </a:lnTo>
                <a:lnTo>
                  <a:pt x="208188" y="3908466"/>
                </a:lnTo>
                <a:lnTo>
                  <a:pt x="158980" y="3779824"/>
                </a:lnTo>
                <a:lnTo>
                  <a:pt x="121127" y="3651180"/>
                </a:lnTo>
                <a:lnTo>
                  <a:pt x="79491" y="3514971"/>
                </a:lnTo>
                <a:lnTo>
                  <a:pt x="52994" y="3382543"/>
                </a:lnTo>
                <a:lnTo>
                  <a:pt x="30283" y="3250117"/>
                </a:lnTo>
                <a:lnTo>
                  <a:pt x="15141" y="3113909"/>
                </a:lnTo>
                <a:lnTo>
                  <a:pt x="7570" y="2973914"/>
                </a:lnTo>
                <a:lnTo>
                  <a:pt x="0" y="2837704"/>
                </a:lnTo>
                <a:lnTo>
                  <a:pt x="7570" y="2705278"/>
                </a:lnTo>
                <a:lnTo>
                  <a:pt x="15141" y="2565286"/>
                </a:lnTo>
                <a:lnTo>
                  <a:pt x="30283" y="2429075"/>
                </a:lnTo>
                <a:lnTo>
                  <a:pt x="52994" y="2296649"/>
                </a:lnTo>
                <a:lnTo>
                  <a:pt x="79491" y="2160439"/>
                </a:lnTo>
                <a:lnTo>
                  <a:pt x="121127" y="2028013"/>
                </a:lnTo>
                <a:lnTo>
                  <a:pt x="158980" y="1895587"/>
                </a:lnTo>
                <a:lnTo>
                  <a:pt x="208188" y="1770727"/>
                </a:lnTo>
                <a:lnTo>
                  <a:pt x="264968" y="1638301"/>
                </a:lnTo>
                <a:lnTo>
                  <a:pt x="325531" y="1513443"/>
                </a:lnTo>
                <a:lnTo>
                  <a:pt x="393665" y="1392368"/>
                </a:lnTo>
                <a:lnTo>
                  <a:pt x="469370" y="1275076"/>
                </a:lnTo>
                <a:lnTo>
                  <a:pt x="548861" y="1157783"/>
                </a:lnTo>
                <a:lnTo>
                  <a:pt x="635921" y="1044276"/>
                </a:lnTo>
                <a:lnTo>
                  <a:pt x="730550" y="934551"/>
                </a:lnTo>
                <a:lnTo>
                  <a:pt x="828968" y="828610"/>
                </a:lnTo>
                <a:lnTo>
                  <a:pt x="934955" y="730237"/>
                </a:lnTo>
                <a:lnTo>
                  <a:pt x="1044726" y="635647"/>
                </a:lnTo>
                <a:lnTo>
                  <a:pt x="1158284" y="544841"/>
                </a:lnTo>
                <a:lnTo>
                  <a:pt x="1279412" y="465385"/>
                </a:lnTo>
                <a:lnTo>
                  <a:pt x="1396755" y="389712"/>
                </a:lnTo>
                <a:lnTo>
                  <a:pt x="1517882" y="321607"/>
                </a:lnTo>
                <a:lnTo>
                  <a:pt x="1642796" y="261070"/>
                </a:lnTo>
                <a:lnTo>
                  <a:pt x="1767709" y="208099"/>
                </a:lnTo>
                <a:lnTo>
                  <a:pt x="1896406" y="155129"/>
                </a:lnTo>
                <a:lnTo>
                  <a:pt x="2032674" y="117293"/>
                </a:lnTo>
                <a:lnTo>
                  <a:pt x="2165159" y="75673"/>
                </a:lnTo>
                <a:lnTo>
                  <a:pt x="2297642" y="49188"/>
                </a:lnTo>
                <a:lnTo>
                  <a:pt x="2430125" y="26485"/>
                </a:lnTo>
                <a:lnTo>
                  <a:pt x="2570179" y="11352"/>
                </a:lnTo>
                <a:lnTo>
                  <a:pt x="2706448" y="3784"/>
                </a:lnTo>
                <a:lnTo>
                  <a:pt x="2838933" y="0"/>
                </a:lnTo>
                <a:lnTo>
                  <a:pt x="2978985" y="3784"/>
                </a:lnTo>
                <a:lnTo>
                  <a:pt x="3115254" y="11352"/>
                </a:lnTo>
                <a:lnTo>
                  <a:pt x="3251523" y="26485"/>
                </a:lnTo>
                <a:lnTo>
                  <a:pt x="3387791" y="49188"/>
                </a:lnTo>
                <a:lnTo>
                  <a:pt x="3520276" y="75673"/>
                </a:lnTo>
                <a:lnTo>
                  <a:pt x="3652759" y="117293"/>
                </a:lnTo>
                <a:lnTo>
                  <a:pt x="3781458" y="155129"/>
                </a:lnTo>
                <a:lnTo>
                  <a:pt x="3913941" y="208099"/>
                </a:lnTo>
                <a:lnTo>
                  <a:pt x="4042640" y="261070"/>
                </a:lnTo>
                <a:lnTo>
                  <a:pt x="4167553" y="321607"/>
                </a:lnTo>
                <a:lnTo>
                  <a:pt x="4288680" y="389712"/>
                </a:lnTo>
                <a:lnTo>
                  <a:pt x="4406022" y="465385"/>
                </a:lnTo>
                <a:lnTo>
                  <a:pt x="4523365" y="544841"/>
                </a:lnTo>
                <a:lnTo>
                  <a:pt x="4636922" y="635647"/>
                </a:lnTo>
                <a:lnTo>
                  <a:pt x="4746694" y="730237"/>
                </a:lnTo>
                <a:lnTo>
                  <a:pt x="4852680" y="828610"/>
                </a:lnTo>
                <a:close/>
              </a:path>
            </a:pathLst>
          </a:custGeom>
          <a:solidFill>
            <a:srgbClr val="2F519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pace réservé du pied de page 24">
            <a:extLst>
              <a:ext uri="{FF2B5EF4-FFF2-40B4-BE49-F238E27FC236}">
                <a16:creationId xmlns:a16="http://schemas.microsoft.com/office/drawing/2014/main" id="{FF02E596-C526-E7DD-A9B2-254DA1D6B3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9632" y="6268013"/>
            <a:ext cx="12192000" cy="589987"/>
          </a:xfrm>
        </p:spPr>
        <p:txBody>
          <a:bodyPr/>
          <a:lstStyle/>
          <a:p>
            <a:r>
              <a:rPr lang="fr-FR" b="1" i="1" cap="all" dirty="0"/>
              <a:t>Enseignement Catholique de Loire-Atlantique</a:t>
            </a:r>
            <a:br>
              <a:rPr lang="fr-FR" b="1" i="1" cap="all" dirty="0"/>
            </a:br>
            <a:r>
              <a:rPr lang="fr-FR" dirty="0"/>
              <a:t>Centre Ozanam – 15, rue </a:t>
            </a:r>
            <a:r>
              <a:rPr lang="fr-FR" dirty="0" err="1"/>
              <a:t>Leglas</a:t>
            </a:r>
            <a:r>
              <a:rPr lang="fr-FR" dirty="0"/>
              <a:t>-Maurice 44000 NANTES</a:t>
            </a:r>
          </a:p>
        </p:txBody>
      </p:sp>
    </p:spTree>
    <p:extLst>
      <p:ext uri="{BB962C8B-B14F-4D97-AF65-F5344CB8AC3E}">
        <p14:creationId xmlns:p14="http://schemas.microsoft.com/office/powerpoint/2010/main" val="255247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11" descr="Une image contenant Visage humain, personne, habits, sourire&#10;&#10;Description générée automatiquement">
            <a:extLst>
              <a:ext uri="{FF2B5EF4-FFF2-40B4-BE49-F238E27FC236}">
                <a16:creationId xmlns:a16="http://schemas.microsoft.com/office/drawing/2014/main" id="{8C3B2B4B-B067-D08D-B3FC-B5AE1406833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1" b="17211"/>
          <a:stretch>
            <a:fillRect/>
          </a:stretch>
        </p:blipFill>
        <p:spPr/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FCBC3735-4A5B-5E9B-BA13-10D5D5279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pour </a:t>
            </a:r>
            <a:br>
              <a:rPr lang="fr-FR" dirty="0"/>
            </a:br>
            <a:r>
              <a:rPr lang="fr-FR" dirty="0"/>
              <a:t>votre attention</a:t>
            </a:r>
          </a:p>
        </p:txBody>
      </p:sp>
      <p:sp>
        <p:nvSpPr>
          <p:cNvPr id="7" name="Полилиния 28">
            <a:extLst>
              <a:ext uri="{FF2B5EF4-FFF2-40B4-BE49-F238E27FC236}">
                <a16:creationId xmlns:a16="http://schemas.microsoft.com/office/drawing/2014/main" id="{545F48F1-69E1-C746-16F3-E379F14F4225}"/>
              </a:ext>
            </a:extLst>
          </p:cNvPr>
          <p:cNvSpPr/>
          <p:nvPr/>
        </p:nvSpPr>
        <p:spPr>
          <a:xfrm>
            <a:off x="303765" y="4638327"/>
            <a:ext cx="3744977" cy="2334252"/>
          </a:xfrm>
          <a:custGeom>
            <a:avLst/>
            <a:gdLst>
              <a:gd name="connsiteX0" fmla="*/ 1698523 w 6389124"/>
              <a:gd name="connsiteY0" fmla="*/ 0 h 3982354"/>
              <a:gd name="connsiteX1" fmla="*/ 1782316 w 6389124"/>
              <a:gd name="connsiteY1" fmla="*/ 2264 h 3982354"/>
              <a:gd name="connsiteX2" fmla="*/ 1863845 w 6389124"/>
              <a:gd name="connsiteY2" fmla="*/ 6792 h 3982354"/>
              <a:gd name="connsiteX3" fmla="*/ 1945374 w 6389124"/>
              <a:gd name="connsiteY3" fmla="*/ 15846 h 3982354"/>
              <a:gd name="connsiteX4" fmla="*/ 2026903 w 6389124"/>
              <a:gd name="connsiteY4" fmla="*/ 29429 h 3982354"/>
              <a:gd name="connsiteX5" fmla="*/ 2106168 w 6389124"/>
              <a:gd name="connsiteY5" fmla="*/ 45275 h 3982354"/>
              <a:gd name="connsiteX6" fmla="*/ 2185431 w 6389124"/>
              <a:gd name="connsiteY6" fmla="*/ 70176 h 3982354"/>
              <a:gd name="connsiteX7" fmla="*/ 2262432 w 6389124"/>
              <a:gd name="connsiteY7" fmla="*/ 92813 h 3982354"/>
              <a:gd name="connsiteX8" fmla="*/ 2341696 w 6389124"/>
              <a:gd name="connsiteY8" fmla="*/ 124505 h 3982354"/>
              <a:gd name="connsiteX9" fmla="*/ 2418696 w 6389124"/>
              <a:gd name="connsiteY9" fmla="*/ 156197 h 3982354"/>
              <a:gd name="connsiteX10" fmla="*/ 2493431 w 6389124"/>
              <a:gd name="connsiteY10" fmla="*/ 192416 h 3982354"/>
              <a:gd name="connsiteX11" fmla="*/ 2565901 w 6389124"/>
              <a:gd name="connsiteY11" fmla="*/ 233163 h 3982354"/>
              <a:gd name="connsiteX12" fmla="*/ 2636106 w 6389124"/>
              <a:gd name="connsiteY12" fmla="*/ 278438 h 3982354"/>
              <a:gd name="connsiteX13" fmla="*/ 2706312 w 6389124"/>
              <a:gd name="connsiteY13" fmla="*/ 325976 h 3982354"/>
              <a:gd name="connsiteX14" fmla="*/ 2774253 w 6389124"/>
              <a:gd name="connsiteY14" fmla="*/ 380305 h 3982354"/>
              <a:gd name="connsiteX15" fmla="*/ 2839929 w 6389124"/>
              <a:gd name="connsiteY15" fmla="*/ 436898 h 3982354"/>
              <a:gd name="connsiteX16" fmla="*/ 2903340 w 6389124"/>
              <a:gd name="connsiteY16" fmla="*/ 495754 h 3982354"/>
              <a:gd name="connsiteX17" fmla="*/ 6389124 w 6389124"/>
              <a:gd name="connsiteY17" fmla="*/ 3982354 h 3982354"/>
              <a:gd name="connsiteX18" fmla="*/ 1576149 w 6389124"/>
              <a:gd name="connsiteY18" fmla="*/ 3982354 h 3982354"/>
              <a:gd name="connsiteX19" fmla="*/ 495968 w 6389124"/>
              <a:gd name="connsiteY19" fmla="*/ 2902084 h 3982354"/>
              <a:gd name="connsiteX20" fmla="*/ 437087 w 6389124"/>
              <a:gd name="connsiteY20" fmla="*/ 2838700 h 3982354"/>
              <a:gd name="connsiteX21" fmla="*/ 380469 w 6389124"/>
              <a:gd name="connsiteY21" fmla="*/ 2773052 h 3982354"/>
              <a:gd name="connsiteX22" fmla="*/ 328381 w 6389124"/>
              <a:gd name="connsiteY22" fmla="*/ 2705141 h 3982354"/>
              <a:gd name="connsiteX23" fmla="*/ 280822 w 6389124"/>
              <a:gd name="connsiteY23" fmla="*/ 2634966 h 3982354"/>
              <a:gd name="connsiteX24" fmla="*/ 235529 w 6389124"/>
              <a:gd name="connsiteY24" fmla="*/ 2564791 h 3982354"/>
              <a:gd name="connsiteX25" fmla="*/ 194765 w 6389124"/>
              <a:gd name="connsiteY25" fmla="*/ 2492352 h 3982354"/>
              <a:gd name="connsiteX26" fmla="*/ 158530 w 6389124"/>
              <a:gd name="connsiteY26" fmla="*/ 2415385 h 3982354"/>
              <a:gd name="connsiteX27" fmla="*/ 124559 w 6389124"/>
              <a:gd name="connsiteY27" fmla="*/ 2338419 h 3982354"/>
              <a:gd name="connsiteX28" fmla="*/ 95118 w 6389124"/>
              <a:gd name="connsiteY28" fmla="*/ 2261453 h 3982354"/>
              <a:gd name="connsiteX29" fmla="*/ 72471 w 6389124"/>
              <a:gd name="connsiteY29" fmla="*/ 2184486 h 3982354"/>
              <a:gd name="connsiteX30" fmla="*/ 47559 w 6389124"/>
              <a:gd name="connsiteY30" fmla="*/ 2102993 h 3982354"/>
              <a:gd name="connsiteX31" fmla="*/ 31706 w 6389124"/>
              <a:gd name="connsiteY31" fmla="*/ 2023762 h 3982354"/>
              <a:gd name="connsiteX32" fmla="*/ 18118 w 6389124"/>
              <a:gd name="connsiteY32" fmla="*/ 1944532 h 3982354"/>
              <a:gd name="connsiteX33" fmla="*/ 9060 w 6389124"/>
              <a:gd name="connsiteY33" fmla="*/ 1863039 h 3982354"/>
              <a:gd name="connsiteX34" fmla="*/ 4530 w 6389124"/>
              <a:gd name="connsiteY34" fmla="*/ 1779281 h 3982354"/>
              <a:gd name="connsiteX35" fmla="*/ 0 w 6389124"/>
              <a:gd name="connsiteY35" fmla="*/ 1697787 h 3982354"/>
              <a:gd name="connsiteX36" fmla="*/ 4530 w 6389124"/>
              <a:gd name="connsiteY36" fmla="*/ 1618557 h 3982354"/>
              <a:gd name="connsiteX37" fmla="*/ 9060 w 6389124"/>
              <a:gd name="connsiteY37" fmla="*/ 1534800 h 3982354"/>
              <a:gd name="connsiteX38" fmla="*/ 18118 w 6389124"/>
              <a:gd name="connsiteY38" fmla="*/ 1453306 h 3982354"/>
              <a:gd name="connsiteX39" fmla="*/ 31706 w 6389124"/>
              <a:gd name="connsiteY39" fmla="*/ 1374076 h 3982354"/>
              <a:gd name="connsiteX40" fmla="*/ 47559 w 6389124"/>
              <a:gd name="connsiteY40" fmla="*/ 1292582 h 3982354"/>
              <a:gd name="connsiteX41" fmla="*/ 72471 w 6389124"/>
              <a:gd name="connsiteY41" fmla="*/ 1213352 h 3982354"/>
              <a:gd name="connsiteX42" fmla="*/ 95118 w 6389124"/>
              <a:gd name="connsiteY42" fmla="*/ 1134122 h 3982354"/>
              <a:gd name="connsiteX43" fmla="*/ 124559 w 6389124"/>
              <a:gd name="connsiteY43" fmla="*/ 1059419 h 3982354"/>
              <a:gd name="connsiteX44" fmla="*/ 158530 w 6389124"/>
              <a:gd name="connsiteY44" fmla="*/ 980189 h 3982354"/>
              <a:gd name="connsiteX45" fmla="*/ 194765 w 6389124"/>
              <a:gd name="connsiteY45" fmla="*/ 905487 h 3982354"/>
              <a:gd name="connsiteX46" fmla="*/ 235529 w 6389124"/>
              <a:gd name="connsiteY46" fmla="*/ 833048 h 3982354"/>
              <a:gd name="connsiteX47" fmla="*/ 280822 w 6389124"/>
              <a:gd name="connsiteY47" fmla="*/ 762873 h 3982354"/>
              <a:gd name="connsiteX48" fmla="*/ 328381 w 6389124"/>
              <a:gd name="connsiteY48" fmla="*/ 692697 h 3982354"/>
              <a:gd name="connsiteX49" fmla="*/ 380469 w 6389124"/>
              <a:gd name="connsiteY49" fmla="*/ 624786 h 3982354"/>
              <a:gd name="connsiteX50" fmla="*/ 437087 w 6389124"/>
              <a:gd name="connsiteY50" fmla="*/ 559138 h 3982354"/>
              <a:gd name="connsiteX51" fmla="*/ 495968 w 6389124"/>
              <a:gd name="connsiteY51" fmla="*/ 495754 h 3982354"/>
              <a:gd name="connsiteX52" fmla="*/ 559380 w 6389124"/>
              <a:gd name="connsiteY52" fmla="*/ 436898 h 3982354"/>
              <a:gd name="connsiteX53" fmla="*/ 625056 w 6389124"/>
              <a:gd name="connsiteY53" fmla="*/ 380305 h 3982354"/>
              <a:gd name="connsiteX54" fmla="*/ 692998 w 6389124"/>
              <a:gd name="connsiteY54" fmla="*/ 325976 h 3982354"/>
              <a:gd name="connsiteX55" fmla="*/ 765468 w 6389124"/>
              <a:gd name="connsiteY55" fmla="*/ 278438 h 3982354"/>
              <a:gd name="connsiteX56" fmla="*/ 835674 w 6389124"/>
              <a:gd name="connsiteY56" fmla="*/ 233163 h 3982354"/>
              <a:gd name="connsiteX57" fmla="*/ 908144 w 6389124"/>
              <a:gd name="connsiteY57" fmla="*/ 192416 h 3982354"/>
              <a:gd name="connsiteX58" fmla="*/ 982879 w 6389124"/>
              <a:gd name="connsiteY58" fmla="*/ 156197 h 3982354"/>
              <a:gd name="connsiteX59" fmla="*/ 1057614 w 6389124"/>
              <a:gd name="connsiteY59" fmla="*/ 124505 h 3982354"/>
              <a:gd name="connsiteX60" fmla="*/ 1134612 w 6389124"/>
              <a:gd name="connsiteY60" fmla="*/ 92813 h 3982354"/>
              <a:gd name="connsiteX61" fmla="*/ 1216141 w 6389124"/>
              <a:gd name="connsiteY61" fmla="*/ 70176 h 3982354"/>
              <a:gd name="connsiteX62" fmla="*/ 1295407 w 6389124"/>
              <a:gd name="connsiteY62" fmla="*/ 45275 h 3982354"/>
              <a:gd name="connsiteX63" fmla="*/ 1374671 w 6389124"/>
              <a:gd name="connsiteY63" fmla="*/ 29429 h 3982354"/>
              <a:gd name="connsiteX64" fmla="*/ 1453935 w 6389124"/>
              <a:gd name="connsiteY64" fmla="*/ 15846 h 3982354"/>
              <a:gd name="connsiteX65" fmla="*/ 1537729 w 6389124"/>
              <a:gd name="connsiteY65" fmla="*/ 6792 h 3982354"/>
              <a:gd name="connsiteX66" fmla="*/ 1619258 w 6389124"/>
              <a:gd name="connsiteY66" fmla="*/ 2264 h 398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389124" h="3982354">
                <a:moveTo>
                  <a:pt x="1698523" y="0"/>
                </a:moveTo>
                <a:lnTo>
                  <a:pt x="1782316" y="2264"/>
                </a:lnTo>
                <a:lnTo>
                  <a:pt x="1863845" y="6792"/>
                </a:lnTo>
                <a:lnTo>
                  <a:pt x="1945374" y="15846"/>
                </a:lnTo>
                <a:lnTo>
                  <a:pt x="2026903" y="29429"/>
                </a:lnTo>
                <a:lnTo>
                  <a:pt x="2106168" y="45275"/>
                </a:lnTo>
                <a:lnTo>
                  <a:pt x="2185431" y="70176"/>
                </a:lnTo>
                <a:lnTo>
                  <a:pt x="2262432" y="92813"/>
                </a:lnTo>
                <a:lnTo>
                  <a:pt x="2341696" y="124505"/>
                </a:lnTo>
                <a:lnTo>
                  <a:pt x="2418696" y="156197"/>
                </a:lnTo>
                <a:lnTo>
                  <a:pt x="2493431" y="192416"/>
                </a:lnTo>
                <a:lnTo>
                  <a:pt x="2565901" y="233163"/>
                </a:lnTo>
                <a:lnTo>
                  <a:pt x="2636106" y="278438"/>
                </a:lnTo>
                <a:lnTo>
                  <a:pt x="2706312" y="325976"/>
                </a:lnTo>
                <a:lnTo>
                  <a:pt x="2774253" y="380305"/>
                </a:lnTo>
                <a:lnTo>
                  <a:pt x="2839929" y="436898"/>
                </a:lnTo>
                <a:lnTo>
                  <a:pt x="2903340" y="495754"/>
                </a:lnTo>
                <a:lnTo>
                  <a:pt x="6389124" y="3982354"/>
                </a:lnTo>
                <a:lnTo>
                  <a:pt x="1576149" y="3982354"/>
                </a:lnTo>
                <a:lnTo>
                  <a:pt x="495968" y="2902084"/>
                </a:lnTo>
                <a:lnTo>
                  <a:pt x="437087" y="2838700"/>
                </a:lnTo>
                <a:lnTo>
                  <a:pt x="380469" y="2773052"/>
                </a:lnTo>
                <a:lnTo>
                  <a:pt x="328381" y="2705141"/>
                </a:lnTo>
                <a:lnTo>
                  <a:pt x="280822" y="2634966"/>
                </a:lnTo>
                <a:lnTo>
                  <a:pt x="235529" y="2564791"/>
                </a:lnTo>
                <a:lnTo>
                  <a:pt x="194765" y="2492352"/>
                </a:lnTo>
                <a:lnTo>
                  <a:pt x="158530" y="2415385"/>
                </a:lnTo>
                <a:lnTo>
                  <a:pt x="124559" y="2338419"/>
                </a:lnTo>
                <a:lnTo>
                  <a:pt x="95118" y="2261453"/>
                </a:lnTo>
                <a:lnTo>
                  <a:pt x="72471" y="2184486"/>
                </a:lnTo>
                <a:lnTo>
                  <a:pt x="47559" y="2102993"/>
                </a:lnTo>
                <a:lnTo>
                  <a:pt x="31706" y="2023762"/>
                </a:lnTo>
                <a:lnTo>
                  <a:pt x="18118" y="1944532"/>
                </a:lnTo>
                <a:lnTo>
                  <a:pt x="9060" y="1863039"/>
                </a:lnTo>
                <a:lnTo>
                  <a:pt x="4530" y="1779281"/>
                </a:lnTo>
                <a:lnTo>
                  <a:pt x="0" y="1697787"/>
                </a:lnTo>
                <a:lnTo>
                  <a:pt x="4530" y="1618557"/>
                </a:lnTo>
                <a:lnTo>
                  <a:pt x="9060" y="1534800"/>
                </a:lnTo>
                <a:lnTo>
                  <a:pt x="18118" y="1453306"/>
                </a:lnTo>
                <a:lnTo>
                  <a:pt x="31706" y="1374076"/>
                </a:lnTo>
                <a:lnTo>
                  <a:pt x="47559" y="1292582"/>
                </a:lnTo>
                <a:lnTo>
                  <a:pt x="72471" y="1213352"/>
                </a:lnTo>
                <a:lnTo>
                  <a:pt x="95118" y="1134122"/>
                </a:lnTo>
                <a:lnTo>
                  <a:pt x="124559" y="1059419"/>
                </a:lnTo>
                <a:lnTo>
                  <a:pt x="158530" y="980189"/>
                </a:lnTo>
                <a:lnTo>
                  <a:pt x="194765" y="905487"/>
                </a:lnTo>
                <a:lnTo>
                  <a:pt x="235529" y="833048"/>
                </a:lnTo>
                <a:lnTo>
                  <a:pt x="280822" y="762873"/>
                </a:lnTo>
                <a:lnTo>
                  <a:pt x="328381" y="692697"/>
                </a:lnTo>
                <a:lnTo>
                  <a:pt x="380469" y="624786"/>
                </a:lnTo>
                <a:lnTo>
                  <a:pt x="437087" y="559138"/>
                </a:lnTo>
                <a:lnTo>
                  <a:pt x="495968" y="495754"/>
                </a:lnTo>
                <a:lnTo>
                  <a:pt x="559380" y="436898"/>
                </a:lnTo>
                <a:lnTo>
                  <a:pt x="625056" y="380305"/>
                </a:lnTo>
                <a:lnTo>
                  <a:pt x="692998" y="325976"/>
                </a:lnTo>
                <a:lnTo>
                  <a:pt x="765468" y="278438"/>
                </a:lnTo>
                <a:lnTo>
                  <a:pt x="835674" y="233163"/>
                </a:lnTo>
                <a:lnTo>
                  <a:pt x="908144" y="192416"/>
                </a:lnTo>
                <a:lnTo>
                  <a:pt x="982879" y="156197"/>
                </a:lnTo>
                <a:lnTo>
                  <a:pt x="1057614" y="124505"/>
                </a:lnTo>
                <a:lnTo>
                  <a:pt x="1134612" y="92813"/>
                </a:lnTo>
                <a:lnTo>
                  <a:pt x="1216141" y="70176"/>
                </a:lnTo>
                <a:lnTo>
                  <a:pt x="1295407" y="45275"/>
                </a:lnTo>
                <a:lnTo>
                  <a:pt x="1374671" y="29429"/>
                </a:lnTo>
                <a:lnTo>
                  <a:pt x="1453935" y="15846"/>
                </a:lnTo>
                <a:lnTo>
                  <a:pt x="1537729" y="6792"/>
                </a:lnTo>
                <a:lnTo>
                  <a:pt x="1619258" y="226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Полилиния 30">
            <a:extLst>
              <a:ext uri="{FF2B5EF4-FFF2-40B4-BE49-F238E27FC236}">
                <a16:creationId xmlns:a16="http://schemas.microsoft.com/office/drawing/2014/main" id="{D46C625C-8646-A485-D57D-59A8F7641758}"/>
              </a:ext>
            </a:extLst>
          </p:cNvPr>
          <p:cNvSpPr/>
          <p:nvPr/>
        </p:nvSpPr>
        <p:spPr>
          <a:xfrm rot="10800000">
            <a:off x="2451837" y="-239923"/>
            <a:ext cx="4986117" cy="2627915"/>
          </a:xfrm>
          <a:custGeom>
            <a:avLst/>
            <a:gdLst>
              <a:gd name="connsiteX0" fmla="*/ 8506573 w 8506573"/>
              <a:gd name="connsiteY0" fmla="*/ 4483358 h 4483358"/>
              <a:gd name="connsiteX1" fmla="*/ 523072 w 8506573"/>
              <a:gd name="connsiteY1" fmla="*/ 4483358 h 4483358"/>
              <a:gd name="connsiteX2" fmla="*/ 469370 w 8506573"/>
              <a:gd name="connsiteY2" fmla="*/ 4404118 h 4483358"/>
              <a:gd name="connsiteX3" fmla="*/ 393665 w 8506573"/>
              <a:gd name="connsiteY3" fmla="*/ 4286826 h 4483358"/>
              <a:gd name="connsiteX4" fmla="*/ 325531 w 8506573"/>
              <a:gd name="connsiteY4" fmla="*/ 4165751 h 4483358"/>
              <a:gd name="connsiteX5" fmla="*/ 264968 w 8506573"/>
              <a:gd name="connsiteY5" fmla="*/ 4037108 h 4483358"/>
              <a:gd name="connsiteX6" fmla="*/ 208188 w 8506573"/>
              <a:gd name="connsiteY6" fmla="*/ 3908466 h 4483358"/>
              <a:gd name="connsiteX7" fmla="*/ 158980 w 8506573"/>
              <a:gd name="connsiteY7" fmla="*/ 3779824 h 4483358"/>
              <a:gd name="connsiteX8" fmla="*/ 121127 w 8506573"/>
              <a:gd name="connsiteY8" fmla="*/ 3651180 h 4483358"/>
              <a:gd name="connsiteX9" fmla="*/ 79491 w 8506573"/>
              <a:gd name="connsiteY9" fmla="*/ 3514971 h 4483358"/>
              <a:gd name="connsiteX10" fmla="*/ 52994 w 8506573"/>
              <a:gd name="connsiteY10" fmla="*/ 3382543 h 4483358"/>
              <a:gd name="connsiteX11" fmla="*/ 30283 w 8506573"/>
              <a:gd name="connsiteY11" fmla="*/ 3250117 h 4483358"/>
              <a:gd name="connsiteX12" fmla="*/ 15141 w 8506573"/>
              <a:gd name="connsiteY12" fmla="*/ 3113909 h 4483358"/>
              <a:gd name="connsiteX13" fmla="*/ 7570 w 8506573"/>
              <a:gd name="connsiteY13" fmla="*/ 2973914 h 4483358"/>
              <a:gd name="connsiteX14" fmla="*/ 0 w 8506573"/>
              <a:gd name="connsiteY14" fmla="*/ 2837704 h 4483358"/>
              <a:gd name="connsiteX15" fmla="*/ 7570 w 8506573"/>
              <a:gd name="connsiteY15" fmla="*/ 2705278 h 4483358"/>
              <a:gd name="connsiteX16" fmla="*/ 15141 w 8506573"/>
              <a:gd name="connsiteY16" fmla="*/ 2565286 h 4483358"/>
              <a:gd name="connsiteX17" fmla="*/ 30283 w 8506573"/>
              <a:gd name="connsiteY17" fmla="*/ 2429075 h 4483358"/>
              <a:gd name="connsiteX18" fmla="*/ 52994 w 8506573"/>
              <a:gd name="connsiteY18" fmla="*/ 2296649 h 4483358"/>
              <a:gd name="connsiteX19" fmla="*/ 79491 w 8506573"/>
              <a:gd name="connsiteY19" fmla="*/ 2160439 h 4483358"/>
              <a:gd name="connsiteX20" fmla="*/ 121127 w 8506573"/>
              <a:gd name="connsiteY20" fmla="*/ 2028013 h 4483358"/>
              <a:gd name="connsiteX21" fmla="*/ 158980 w 8506573"/>
              <a:gd name="connsiteY21" fmla="*/ 1895587 h 4483358"/>
              <a:gd name="connsiteX22" fmla="*/ 208188 w 8506573"/>
              <a:gd name="connsiteY22" fmla="*/ 1770727 h 4483358"/>
              <a:gd name="connsiteX23" fmla="*/ 264968 w 8506573"/>
              <a:gd name="connsiteY23" fmla="*/ 1638301 h 4483358"/>
              <a:gd name="connsiteX24" fmla="*/ 325531 w 8506573"/>
              <a:gd name="connsiteY24" fmla="*/ 1513443 h 4483358"/>
              <a:gd name="connsiteX25" fmla="*/ 393665 w 8506573"/>
              <a:gd name="connsiteY25" fmla="*/ 1392368 h 4483358"/>
              <a:gd name="connsiteX26" fmla="*/ 469370 w 8506573"/>
              <a:gd name="connsiteY26" fmla="*/ 1275076 h 4483358"/>
              <a:gd name="connsiteX27" fmla="*/ 548861 w 8506573"/>
              <a:gd name="connsiteY27" fmla="*/ 1157783 h 4483358"/>
              <a:gd name="connsiteX28" fmla="*/ 635921 w 8506573"/>
              <a:gd name="connsiteY28" fmla="*/ 1044276 h 4483358"/>
              <a:gd name="connsiteX29" fmla="*/ 730550 w 8506573"/>
              <a:gd name="connsiteY29" fmla="*/ 934551 h 4483358"/>
              <a:gd name="connsiteX30" fmla="*/ 828968 w 8506573"/>
              <a:gd name="connsiteY30" fmla="*/ 828610 h 4483358"/>
              <a:gd name="connsiteX31" fmla="*/ 934955 w 8506573"/>
              <a:gd name="connsiteY31" fmla="*/ 730237 h 4483358"/>
              <a:gd name="connsiteX32" fmla="*/ 1044726 w 8506573"/>
              <a:gd name="connsiteY32" fmla="*/ 635647 h 4483358"/>
              <a:gd name="connsiteX33" fmla="*/ 1158284 w 8506573"/>
              <a:gd name="connsiteY33" fmla="*/ 544841 h 4483358"/>
              <a:gd name="connsiteX34" fmla="*/ 1279412 w 8506573"/>
              <a:gd name="connsiteY34" fmla="*/ 465385 h 4483358"/>
              <a:gd name="connsiteX35" fmla="*/ 1396755 w 8506573"/>
              <a:gd name="connsiteY35" fmla="*/ 389712 h 4483358"/>
              <a:gd name="connsiteX36" fmla="*/ 1517882 w 8506573"/>
              <a:gd name="connsiteY36" fmla="*/ 321607 h 4483358"/>
              <a:gd name="connsiteX37" fmla="*/ 1642796 w 8506573"/>
              <a:gd name="connsiteY37" fmla="*/ 261070 h 4483358"/>
              <a:gd name="connsiteX38" fmla="*/ 1767709 w 8506573"/>
              <a:gd name="connsiteY38" fmla="*/ 208099 h 4483358"/>
              <a:gd name="connsiteX39" fmla="*/ 1896406 w 8506573"/>
              <a:gd name="connsiteY39" fmla="*/ 155129 h 4483358"/>
              <a:gd name="connsiteX40" fmla="*/ 2032674 w 8506573"/>
              <a:gd name="connsiteY40" fmla="*/ 117293 h 4483358"/>
              <a:gd name="connsiteX41" fmla="*/ 2165159 w 8506573"/>
              <a:gd name="connsiteY41" fmla="*/ 75673 h 4483358"/>
              <a:gd name="connsiteX42" fmla="*/ 2297642 w 8506573"/>
              <a:gd name="connsiteY42" fmla="*/ 49188 h 4483358"/>
              <a:gd name="connsiteX43" fmla="*/ 2430125 w 8506573"/>
              <a:gd name="connsiteY43" fmla="*/ 26485 h 4483358"/>
              <a:gd name="connsiteX44" fmla="*/ 2570179 w 8506573"/>
              <a:gd name="connsiteY44" fmla="*/ 11352 h 4483358"/>
              <a:gd name="connsiteX45" fmla="*/ 2706448 w 8506573"/>
              <a:gd name="connsiteY45" fmla="*/ 3784 h 4483358"/>
              <a:gd name="connsiteX46" fmla="*/ 2838933 w 8506573"/>
              <a:gd name="connsiteY46" fmla="*/ 0 h 4483358"/>
              <a:gd name="connsiteX47" fmla="*/ 2978985 w 8506573"/>
              <a:gd name="connsiteY47" fmla="*/ 3784 h 4483358"/>
              <a:gd name="connsiteX48" fmla="*/ 3115254 w 8506573"/>
              <a:gd name="connsiteY48" fmla="*/ 11352 h 4483358"/>
              <a:gd name="connsiteX49" fmla="*/ 3251523 w 8506573"/>
              <a:gd name="connsiteY49" fmla="*/ 26485 h 4483358"/>
              <a:gd name="connsiteX50" fmla="*/ 3387791 w 8506573"/>
              <a:gd name="connsiteY50" fmla="*/ 49188 h 4483358"/>
              <a:gd name="connsiteX51" fmla="*/ 3520276 w 8506573"/>
              <a:gd name="connsiteY51" fmla="*/ 75673 h 4483358"/>
              <a:gd name="connsiteX52" fmla="*/ 3652759 w 8506573"/>
              <a:gd name="connsiteY52" fmla="*/ 117293 h 4483358"/>
              <a:gd name="connsiteX53" fmla="*/ 3781458 w 8506573"/>
              <a:gd name="connsiteY53" fmla="*/ 155129 h 4483358"/>
              <a:gd name="connsiteX54" fmla="*/ 3913941 w 8506573"/>
              <a:gd name="connsiteY54" fmla="*/ 208099 h 4483358"/>
              <a:gd name="connsiteX55" fmla="*/ 4042640 w 8506573"/>
              <a:gd name="connsiteY55" fmla="*/ 261070 h 4483358"/>
              <a:gd name="connsiteX56" fmla="*/ 4167553 w 8506573"/>
              <a:gd name="connsiteY56" fmla="*/ 321607 h 4483358"/>
              <a:gd name="connsiteX57" fmla="*/ 4288680 w 8506573"/>
              <a:gd name="connsiteY57" fmla="*/ 389712 h 4483358"/>
              <a:gd name="connsiteX58" fmla="*/ 4406022 w 8506573"/>
              <a:gd name="connsiteY58" fmla="*/ 465385 h 4483358"/>
              <a:gd name="connsiteX59" fmla="*/ 4523365 w 8506573"/>
              <a:gd name="connsiteY59" fmla="*/ 544841 h 4483358"/>
              <a:gd name="connsiteX60" fmla="*/ 4636922 w 8506573"/>
              <a:gd name="connsiteY60" fmla="*/ 635647 h 4483358"/>
              <a:gd name="connsiteX61" fmla="*/ 4746694 w 8506573"/>
              <a:gd name="connsiteY61" fmla="*/ 730237 h 4483358"/>
              <a:gd name="connsiteX62" fmla="*/ 4852680 w 8506573"/>
              <a:gd name="connsiteY62" fmla="*/ 828610 h 4483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8506573" h="4483358">
                <a:moveTo>
                  <a:pt x="8506573" y="4483358"/>
                </a:moveTo>
                <a:lnTo>
                  <a:pt x="523072" y="4483358"/>
                </a:lnTo>
                <a:lnTo>
                  <a:pt x="469370" y="4404118"/>
                </a:lnTo>
                <a:lnTo>
                  <a:pt x="393665" y="4286826"/>
                </a:lnTo>
                <a:lnTo>
                  <a:pt x="325531" y="4165751"/>
                </a:lnTo>
                <a:lnTo>
                  <a:pt x="264968" y="4037108"/>
                </a:lnTo>
                <a:lnTo>
                  <a:pt x="208188" y="3908466"/>
                </a:lnTo>
                <a:lnTo>
                  <a:pt x="158980" y="3779824"/>
                </a:lnTo>
                <a:lnTo>
                  <a:pt x="121127" y="3651180"/>
                </a:lnTo>
                <a:lnTo>
                  <a:pt x="79491" y="3514971"/>
                </a:lnTo>
                <a:lnTo>
                  <a:pt x="52994" y="3382543"/>
                </a:lnTo>
                <a:lnTo>
                  <a:pt x="30283" y="3250117"/>
                </a:lnTo>
                <a:lnTo>
                  <a:pt x="15141" y="3113909"/>
                </a:lnTo>
                <a:lnTo>
                  <a:pt x="7570" y="2973914"/>
                </a:lnTo>
                <a:lnTo>
                  <a:pt x="0" y="2837704"/>
                </a:lnTo>
                <a:lnTo>
                  <a:pt x="7570" y="2705278"/>
                </a:lnTo>
                <a:lnTo>
                  <a:pt x="15141" y="2565286"/>
                </a:lnTo>
                <a:lnTo>
                  <a:pt x="30283" y="2429075"/>
                </a:lnTo>
                <a:lnTo>
                  <a:pt x="52994" y="2296649"/>
                </a:lnTo>
                <a:lnTo>
                  <a:pt x="79491" y="2160439"/>
                </a:lnTo>
                <a:lnTo>
                  <a:pt x="121127" y="2028013"/>
                </a:lnTo>
                <a:lnTo>
                  <a:pt x="158980" y="1895587"/>
                </a:lnTo>
                <a:lnTo>
                  <a:pt x="208188" y="1770727"/>
                </a:lnTo>
                <a:lnTo>
                  <a:pt x="264968" y="1638301"/>
                </a:lnTo>
                <a:lnTo>
                  <a:pt x="325531" y="1513443"/>
                </a:lnTo>
                <a:lnTo>
                  <a:pt x="393665" y="1392368"/>
                </a:lnTo>
                <a:lnTo>
                  <a:pt x="469370" y="1275076"/>
                </a:lnTo>
                <a:lnTo>
                  <a:pt x="548861" y="1157783"/>
                </a:lnTo>
                <a:lnTo>
                  <a:pt x="635921" y="1044276"/>
                </a:lnTo>
                <a:lnTo>
                  <a:pt x="730550" y="934551"/>
                </a:lnTo>
                <a:lnTo>
                  <a:pt x="828968" y="828610"/>
                </a:lnTo>
                <a:lnTo>
                  <a:pt x="934955" y="730237"/>
                </a:lnTo>
                <a:lnTo>
                  <a:pt x="1044726" y="635647"/>
                </a:lnTo>
                <a:lnTo>
                  <a:pt x="1158284" y="544841"/>
                </a:lnTo>
                <a:lnTo>
                  <a:pt x="1279412" y="465385"/>
                </a:lnTo>
                <a:lnTo>
                  <a:pt x="1396755" y="389712"/>
                </a:lnTo>
                <a:lnTo>
                  <a:pt x="1517882" y="321607"/>
                </a:lnTo>
                <a:lnTo>
                  <a:pt x="1642796" y="261070"/>
                </a:lnTo>
                <a:lnTo>
                  <a:pt x="1767709" y="208099"/>
                </a:lnTo>
                <a:lnTo>
                  <a:pt x="1896406" y="155129"/>
                </a:lnTo>
                <a:lnTo>
                  <a:pt x="2032674" y="117293"/>
                </a:lnTo>
                <a:lnTo>
                  <a:pt x="2165159" y="75673"/>
                </a:lnTo>
                <a:lnTo>
                  <a:pt x="2297642" y="49188"/>
                </a:lnTo>
                <a:lnTo>
                  <a:pt x="2430125" y="26485"/>
                </a:lnTo>
                <a:lnTo>
                  <a:pt x="2570179" y="11352"/>
                </a:lnTo>
                <a:lnTo>
                  <a:pt x="2706448" y="3784"/>
                </a:lnTo>
                <a:lnTo>
                  <a:pt x="2838933" y="0"/>
                </a:lnTo>
                <a:lnTo>
                  <a:pt x="2978985" y="3784"/>
                </a:lnTo>
                <a:lnTo>
                  <a:pt x="3115254" y="11352"/>
                </a:lnTo>
                <a:lnTo>
                  <a:pt x="3251523" y="26485"/>
                </a:lnTo>
                <a:lnTo>
                  <a:pt x="3387791" y="49188"/>
                </a:lnTo>
                <a:lnTo>
                  <a:pt x="3520276" y="75673"/>
                </a:lnTo>
                <a:lnTo>
                  <a:pt x="3652759" y="117293"/>
                </a:lnTo>
                <a:lnTo>
                  <a:pt x="3781458" y="155129"/>
                </a:lnTo>
                <a:lnTo>
                  <a:pt x="3913941" y="208099"/>
                </a:lnTo>
                <a:lnTo>
                  <a:pt x="4042640" y="261070"/>
                </a:lnTo>
                <a:lnTo>
                  <a:pt x="4167553" y="321607"/>
                </a:lnTo>
                <a:lnTo>
                  <a:pt x="4288680" y="389712"/>
                </a:lnTo>
                <a:lnTo>
                  <a:pt x="4406022" y="465385"/>
                </a:lnTo>
                <a:lnTo>
                  <a:pt x="4523365" y="544841"/>
                </a:lnTo>
                <a:lnTo>
                  <a:pt x="4636922" y="635647"/>
                </a:lnTo>
                <a:lnTo>
                  <a:pt x="4746694" y="730237"/>
                </a:lnTo>
                <a:lnTo>
                  <a:pt x="4852680" y="828610"/>
                </a:lnTo>
                <a:close/>
              </a:path>
            </a:pathLst>
          </a:custGeom>
          <a:solidFill>
            <a:srgbClr val="2F519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pace réservé du pied de page 24">
            <a:extLst>
              <a:ext uri="{FF2B5EF4-FFF2-40B4-BE49-F238E27FC236}">
                <a16:creationId xmlns:a16="http://schemas.microsoft.com/office/drawing/2014/main" id="{2265F66D-BC4F-D6A9-9726-021240E8C6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9632" y="6268013"/>
            <a:ext cx="12192000" cy="589987"/>
          </a:xfrm>
        </p:spPr>
        <p:txBody>
          <a:bodyPr/>
          <a:lstStyle/>
          <a:p>
            <a:r>
              <a:rPr lang="fr-FR" b="1" i="1" cap="all" dirty="0"/>
              <a:t>Enseignement Catholique de Loire-Atlantique</a:t>
            </a:r>
          </a:p>
          <a:p>
            <a:r>
              <a:rPr lang="fr-FR" dirty="0"/>
              <a:t>Centre Ozanam – 15, rue </a:t>
            </a:r>
            <a:r>
              <a:rPr lang="fr-FR" dirty="0" err="1"/>
              <a:t>Leglas</a:t>
            </a:r>
            <a:r>
              <a:rPr lang="fr-FR" dirty="0"/>
              <a:t>-Maurice 44000 NANTES</a:t>
            </a:r>
          </a:p>
        </p:txBody>
      </p:sp>
    </p:spTree>
    <p:extLst>
      <p:ext uri="{BB962C8B-B14F-4D97-AF65-F5344CB8AC3E}">
        <p14:creationId xmlns:p14="http://schemas.microsoft.com/office/powerpoint/2010/main" val="27120833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alette Logo DDEC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2A2458"/>
      </a:accent1>
      <a:accent2>
        <a:srgbClr val="08B9ED"/>
      </a:accent2>
      <a:accent3>
        <a:srgbClr val="5D246F"/>
      </a:accent3>
      <a:accent4>
        <a:srgbClr val="047EC2"/>
      </a:accent4>
      <a:accent5>
        <a:srgbClr val="1D61AC"/>
      </a:accent5>
      <a:accent6>
        <a:srgbClr val="2F5197"/>
      </a:accent6>
      <a:hlink>
        <a:srgbClr val="243777"/>
      </a:hlink>
      <a:folHlink>
        <a:srgbClr val="11111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crustatio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_ec44 [Lecture seule]" id="{224350B1-2BC5-462F-8A7D-CD4A46206FA3}" vid="{EB421D0A-EC3C-4A5E-994A-C13A09B206EF}"/>
    </a:ext>
  </a:extLst>
</a:theme>
</file>

<file path=ppt/theme/theme2.xml><?xml version="1.0" encoding="utf-8"?>
<a:theme xmlns:a="http://schemas.openxmlformats.org/drawingml/2006/main" name="Conception personnalisée">
  <a:themeElements>
    <a:clrScheme name="Palette Logo DDEC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2A2458"/>
      </a:accent1>
      <a:accent2>
        <a:srgbClr val="08B9ED"/>
      </a:accent2>
      <a:accent3>
        <a:srgbClr val="5D246F"/>
      </a:accent3>
      <a:accent4>
        <a:srgbClr val="047EC2"/>
      </a:accent4>
      <a:accent5>
        <a:srgbClr val="1D61AC"/>
      </a:accent5>
      <a:accent6>
        <a:srgbClr val="2F5197"/>
      </a:accent6>
      <a:hlink>
        <a:srgbClr val="243777"/>
      </a:hlink>
      <a:folHlink>
        <a:srgbClr val="11111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sz="1100" b="1" i="1" cap="all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</TotalTime>
  <Words>68</Words>
  <Application>Microsoft Macintosh PowerPoint</Application>
  <PresentationFormat>Grand écran</PresentationFormat>
  <Paragraphs>12</Paragraphs>
  <Slides>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6" baseType="lpstr">
      <vt:lpstr>Aracne Regular Italic</vt:lpstr>
      <vt:lpstr>Arial</vt:lpstr>
      <vt:lpstr>Calibri</vt:lpstr>
      <vt:lpstr>Poppins</vt:lpstr>
      <vt:lpstr>Poppins Light</vt:lpstr>
      <vt:lpstr>Poppins SemiBold</vt:lpstr>
      <vt:lpstr>Wingdings</vt:lpstr>
      <vt:lpstr>Thème Office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pour 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Bénédicte BOULINEAU</dc:creator>
  <cp:lastModifiedBy>Margot BRETHOME</cp:lastModifiedBy>
  <cp:revision>135</cp:revision>
  <dcterms:created xsi:type="dcterms:W3CDTF">2016-04-01T09:49:32Z</dcterms:created>
  <dcterms:modified xsi:type="dcterms:W3CDTF">2024-12-19T09:02:10Z</dcterms:modified>
</cp:coreProperties>
</file>