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7" r:id="rId9"/>
    <p:sldId id="269" r:id="rId10"/>
    <p:sldId id="268" r:id="rId11"/>
  </p:sldIdLst>
  <p:sldSz cx="14630400" cy="8229600"/>
  <p:notesSz cx="6794500" cy="99250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2C5407-146E-9A40-3DBA-5C02E4078887}" name="Dominique MORANDEAU" initials="DM" userId="S::d.morandeau@ind-esperance.org::a689fe8e-daf4-4c8e-afc2-cfd89d3f89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91A2A-43E3-4770-8AEE-D901FFE00E96}" v="2" dt="2024-07-05T13:48:51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DF3EEE-BFE1-415E-B04C-84B34524923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941F94D-2CA8-462A-AFFB-D57FF1579173}">
      <dgm:prSet phldrT="[Texte]"/>
      <dgm:spPr/>
      <dgm:t>
        <a:bodyPr/>
        <a:lstStyle/>
        <a:p>
          <a:r>
            <a:rPr lang="fr-FR" dirty="0"/>
            <a:t>Maths</a:t>
          </a:r>
        </a:p>
      </dgm:t>
    </dgm:pt>
    <dgm:pt modelId="{7A8A84CD-F154-42E9-B2CA-C1A2723138A1}" type="parTrans" cxnId="{74C4025D-DF50-4DF0-9602-BEB668F00160}">
      <dgm:prSet/>
      <dgm:spPr/>
      <dgm:t>
        <a:bodyPr/>
        <a:lstStyle/>
        <a:p>
          <a:endParaRPr lang="fr-FR"/>
        </a:p>
      </dgm:t>
    </dgm:pt>
    <dgm:pt modelId="{4B707036-2456-438A-9638-FFFA7AC1DABF}" type="sibTrans" cxnId="{74C4025D-DF50-4DF0-9602-BEB668F00160}">
      <dgm:prSet/>
      <dgm:spPr/>
      <dgm:t>
        <a:bodyPr/>
        <a:lstStyle/>
        <a:p>
          <a:endParaRPr lang="fr-FR"/>
        </a:p>
      </dgm:t>
    </dgm:pt>
    <dgm:pt modelId="{88029124-FE10-4ECC-BC86-6CBFA1133F05}">
      <dgm:prSet phldrT="[Texte]"/>
      <dgm:spPr/>
      <dgm:t>
        <a:bodyPr/>
        <a:lstStyle/>
        <a:p>
          <a:r>
            <a:rPr lang="fr-FR" dirty="0"/>
            <a:t>5 modules en distanciel</a:t>
          </a:r>
        </a:p>
      </dgm:t>
    </dgm:pt>
    <dgm:pt modelId="{949196FB-C8B9-41BA-9734-1A42A0531503}" type="parTrans" cxnId="{7617DE5D-79C1-463B-AD06-D0EF4DC92F74}">
      <dgm:prSet/>
      <dgm:spPr/>
      <dgm:t>
        <a:bodyPr/>
        <a:lstStyle/>
        <a:p>
          <a:endParaRPr lang="fr-FR"/>
        </a:p>
      </dgm:t>
    </dgm:pt>
    <dgm:pt modelId="{3AEEA0C4-AF63-44F5-9D64-3AE56BAF9A1B}" type="sibTrans" cxnId="{7617DE5D-79C1-463B-AD06-D0EF4DC92F74}">
      <dgm:prSet/>
      <dgm:spPr/>
      <dgm:t>
        <a:bodyPr/>
        <a:lstStyle/>
        <a:p>
          <a:endParaRPr lang="fr-FR"/>
        </a:p>
      </dgm:t>
    </dgm:pt>
    <dgm:pt modelId="{FE6EE758-D4F6-4085-AA89-45EA7F9567EC}">
      <dgm:prSet phldrT="[Texte]"/>
      <dgm:spPr/>
      <dgm:t>
        <a:bodyPr/>
        <a:lstStyle/>
        <a:p>
          <a:r>
            <a:rPr lang="fr-FR" dirty="0"/>
            <a:t>Français</a:t>
          </a:r>
        </a:p>
      </dgm:t>
    </dgm:pt>
    <dgm:pt modelId="{C7A429C4-8D3C-416E-9446-A65945AE565B}" type="parTrans" cxnId="{888F1E0A-C6AF-4305-8DDD-D6868C58A8B4}">
      <dgm:prSet/>
      <dgm:spPr/>
      <dgm:t>
        <a:bodyPr/>
        <a:lstStyle/>
        <a:p>
          <a:endParaRPr lang="fr-FR"/>
        </a:p>
      </dgm:t>
    </dgm:pt>
    <dgm:pt modelId="{3214960F-5AC9-4AEE-9217-A6E9EBA11E14}" type="sibTrans" cxnId="{888F1E0A-C6AF-4305-8DDD-D6868C58A8B4}">
      <dgm:prSet/>
      <dgm:spPr/>
      <dgm:t>
        <a:bodyPr/>
        <a:lstStyle/>
        <a:p>
          <a:endParaRPr lang="fr-FR"/>
        </a:p>
      </dgm:t>
    </dgm:pt>
    <dgm:pt modelId="{D41EC242-AC22-419F-BC32-C0FC6E3C135F}">
      <dgm:prSet/>
      <dgm:spPr/>
      <dgm:t>
        <a:bodyPr/>
        <a:lstStyle/>
        <a:p>
          <a:r>
            <a:rPr lang="fr-FR" dirty="0"/>
            <a:t>5 modules en distanciel </a:t>
          </a:r>
        </a:p>
      </dgm:t>
    </dgm:pt>
    <dgm:pt modelId="{F3497821-B1CE-4B31-8495-81D927DE9BEC}" type="parTrans" cxnId="{941A5ACA-D7C6-45A9-A747-B16F34B28832}">
      <dgm:prSet/>
      <dgm:spPr/>
      <dgm:t>
        <a:bodyPr/>
        <a:lstStyle/>
        <a:p>
          <a:endParaRPr lang="fr-FR"/>
        </a:p>
      </dgm:t>
    </dgm:pt>
    <dgm:pt modelId="{06DC36F7-EFF0-4DE5-827B-0E19FF481F24}" type="sibTrans" cxnId="{941A5ACA-D7C6-45A9-A747-B16F34B28832}">
      <dgm:prSet/>
      <dgm:spPr/>
      <dgm:t>
        <a:bodyPr/>
        <a:lstStyle/>
        <a:p>
          <a:endParaRPr lang="fr-FR"/>
        </a:p>
      </dgm:t>
    </dgm:pt>
    <dgm:pt modelId="{6E8D5522-9546-41BF-A9E2-D24F3333D1E8}">
      <dgm:prSet/>
      <dgm:spPr/>
      <dgm:t>
        <a:bodyPr/>
        <a:lstStyle/>
        <a:p>
          <a:r>
            <a:rPr lang="fr-FR" dirty="0"/>
            <a:t>1h30 de </a:t>
          </a:r>
          <a:r>
            <a:rPr lang="fr-FR" dirty="0" err="1"/>
            <a:t>visio</a:t>
          </a:r>
          <a:r>
            <a:rPr lang="fr-FR" dirty="0"/>
            <a:t> après chaque module</a:t>
          </a:r>
        </a:p>
      </dgm:t>
    </dgm:pt>
    <dgm:pt modelId="{F9BE52C2-15F5-42E3-BE19-3DE63B9C01F8}" type="parTrans" cxnId="{50E2226A-0C52-4D78-B025-5E2E87573133}">
      <dgm:prSet/>
      <dgm:spPr/>
      <dgm:t>
        <a:bodyPr/>
        <a:lstStyle/>
        <a:p>
          <a:endParaRPr lang="fr-FR"/>
        </a:p>
      </dgm:t>
    </dgm:pt>
    <dgm:pt modelId="{0AAE4DC1-B240-4A90-AC7B-FE438F44B319}" type="sibTrans" cxnId="{50E2226A-0C52-4D78-B025-5E2E87573133}">
      <dgm:prSet/>
      <dgm:spPr/>
      <dgm:t>
        <a:bodyPr/>
        <a:lstStyle/>
        <a:p>
          <a:endParaRPr lang="fr-FR"/>
        </a:p>
      </dgm:t>
    </dgm:pt>
    <dgm:pt modelId="{2669E0DD-6EF1-475D-80E6-B97DF1CA6C92}">
      <dgm:prSet phldrT="[Texte]"/>
      <dgm:spPr/>
      <dgm:t>
        <a:bodyPr/>
        <a:lstStyle/>
        <a:p>
          <a:r>
            <a:rPr lang="fr-FR" dirty="0"/>
            <a:t>1h30 de </a:t>
          </a:r>
          <a:r>
            <a:rPr lang="fr-FR" dirty="0" err="1"/>
            <a:t>visio</a:t>
          </a:r>
          <a:r>
            <a:rPr lang="fr-FR" dirty="0"/>
            <a:t> après chaque module</a:t>
          </a:r>
        </a:p>
      </dgm:t>
    </dgm:pt>
    <dgm:pt modelId="{B23DA94E-B4D6-4A2A-853F-79D108559CA2}" type="parTrans" cxnId="{B8C61833-AF5D-4B4C-B95E-CEA2DECEDE9D}">
      <dgm:prSet/>
      <dgm:spPr/>
      <dgm:t>
        <a:bodyPr/>
        <a:lstStyle/>
        <a:p>
          <a:endParaRPr lang="fr-FR"/>
        </a:p>
      </dgm:t>
    </dgm:pt>
    <dgm:pt modelId="{BDE52E9C-7698-435C-9158-6099EFEF9AC5}" type="sibTrans" cxnId="{B8C61833-AF5D-4B4C-B95E-CEA2DECEDE9D}">
      <dgm:prSet/>
      <dgm:spPr/>
      <dgm:t>
        <a:bodyPr/>
        <a:lstStyle/>
        <a:p>
          <a:endParaRPr lang="fr-FR"/>
        </a:p>
      </dgm:t>
    </dgm:pt>
    <dgm:pt modelId="{9A03A765-F800-413F-88F0-46E62432F978}">
      <dgm:prSet/>
      <dgm:spPr/>
      <dgm:t>
        <a:bodyPr/>
        <a:lstStyle/>
        <a:p>
          <a:r>
            <a:rPr lang="fr-FR" dirty="0"/>
            <a:t>HG et EMC</a:t>
          </a:r>
        </a:p>
      </dgm:t>
    </dgm:pt>
    <dgm:pt modelId="{3FA47133-323E-4F31-B03C-EBA44C9A878F}" type="parTrans" cxnId="{7BD626DB-51C4-47A9-BED0-B0B163102FE8}">
      <dgm:prSet/>
      <dgm:spPr/>
      <dgm:t>
        <a:bodyPr/>
        <a:lstStyle/>
        <a:p>
          <a:endParaRPr lang="fr-FR"/>
        </a:p>
      </dgm:t>
    </dgm:pt>
    <dgm:pt modelId="{AEFF1D29-01D1-4DEB-A317-9160E8E5B1FD}" type="sibTrans" cxnId="{7BD626DB-51C4-47A9-BED0-B0B163102FE8}">
      <dgm:prSet/>
      <dgm:spPr/>
      <dgm:t>
        <a:bodyPr/>
        <a:lstStyle/>
        <a:p>
          <a:endParaRPr lang="fr-FR"/>
        </a:p>
      </dgm:t>
    </dgm:pt>
    <dgm:pt modelId="{4032DEB9-0D38-42B9-A7BB-C55454C68A8E}">
      <dgm:prSet/>
      <dgm:spPr/>
      <dgm:t>
        <a:bodyPr/>
        <a:lstStyle/>
        <a:p>
          <a:r>
            <a:rPr lang="fr-FR" dirty="0"/>
            <a:t>2 modules en distanciel </a:t>
          </a:r>
        </a:p>
      </dgm:t>
    </dgm:pt>
    <dgm:pt modelId="{DAB96B6C-0E18-4E08-8C16-1230093D4AE7}" type="parTrans" cxnId="{61DEFB1F-D533-4300-9E3F-7F446BE217CF}">
      <dgm:prSet/>
      <dgm:spPr/>
      <dgm:t>
        <a:bodyPr/>
        <a:lstStyle/>
        <a:p>
          <a:endParaRPr lang="fr-FR"/>
        </a:p>
      </dgm:t>
    </dgm:pt>
    <dgm:pt modelId="{118B8D06-BD40-4199-A5F5-29319CCD202C}" type="sibTrans" cxnId="{61DEFB1F-D533-4300-9E3F-7F446BE217CF}">
      <dgm:prSet/>
      <dgm:spPr/>
      <dgm:t>
        <a:bodyPr/>
        <a:lstStyle/>
        <a:p>
          <a:endParaRPr lang="fr-FR"/>
        </a:p>
      </dgm:t>
    </dgm:pt>
    <dgm:pt modelId="{C3D8D39A-1153-47B3-9403-40E68708CFF7}">
      <dgm:prSet/>
      <dgm:spPr/>
      <dgm:t>
        <a:bodyPr/>
        <a:lstStyle/>
        <a:p>
          <a:r>
            <a:rPr lang="fr-FR" dirty="0"/>
            <a:t>1h30 de </a:t>
          </a:r>
          <a:r>
            <a:rPr lang="fr-FR" dirty="0" err="1"/>
            <a:t>visio</a:t>
          </a:r>
          <a:r>
            <a:rPr lang="fr-FR" dirty="0"/>
            <a:t> après chaque module</a:t>
          </a:r>
        </a:p>
      </dgm:t>
    </dgm:pt>
    <dgm:pt modelId="{6501F2F3-A5BE-4492-96D8-FFF010296659}" type="parTrans" cxnId="{39AF74A6-0FF6-49CC-97AF-098DF5E62B87}">
      <dgm:prSet/>
      <dgm:spPr/>
      <dgm:t>
        <a:bodyPr/>
        <a:lstStyle/>
        <a:p>
          <a:endParaRPr lang="fr-FR"/>
        </a:p>
      </dgm:t>
    </dgm:pt>
    <dgm:pt modelId="{BE839388-4D60-481F-8AF0-0D56B8F5BEF0}" type="sibTrans" cxnId="{39AF74A6-0FF6-49CC-97AF-098DF5E62B87}">
      <dgm:prSet/>
      <dgm:spPr/>
      <dgm:t>
        <a:bodyPr/>
        <a:lstStyle/>
        <a:p>
          <a:endParaRPr lang="fr-FR"/>
        </a:p>
      </dgm:t>
    </dgm:pt>
    <dgm:pt modelId="{4DFC4009-2B7A-4CB1-9866-4201C1725AD0}">
      <dgm:prSet/>
      <dgm:spPr/>
      <dgm:t>
        <a:bodyPr/>
        <a:lstStyle/>
        <a:p>
          <a:r>
            <a:rPr lang="fr-FR" dirty="0"/>
            <a:t>Sciences</a:t>
          </a:r>
        </a:p>
      </dgm:t>
    </dgm:pt>
    <dgm:pt modelId="{7E40177C-E4CB-437E-8251-457822F0026E}" type="parTrans" cxnId="{02CD60A5-80AF-4A4F-8001-827688AA2E13}">
      <dgm:prSet/>
      <dgm:spPr/>
      <dgm:t>
        <a:bodyPr/>
        <a:lstStyle/>
        <a:p>
          <a:endParaRPr lang="fr-FR"/>
        </a:p>
      </dgm:t>
    </dgm:pt>
    <dgm:pt modelId="{6E571268-9AFD-48C9-8F3E-E73D2B27AE67}" type="sibTrans" cxnId="{02CD60A5-80AF-4A4F-8001-827688AA2E13}">
      <dgm:prSet/>
      <dgm:spPr/>
      <dgm:t>
        <a:bodyPr/>
        <a:lstStyle/>
        <a:p>
          <a:endParaRPr lang="fr-FR"/>
        </a:p>
      </dgm:t>
    </dgm:pt>
    <dgm:pt modelId="{27D3A3DB-4F6A-4312-9587-1BFC25909FAF}">
      <dgm:prSet/>
      <dgm:spPr/>
      <dgm:t>
        <a:bodyPr/>
        <a:lstStyle/>
        <a:p>
          <a:r>
            <a:rPr lang="fr-FR" dirty="0"/>
            <a:t>APSA</a:t>
          </a:r>
        </a:p>
      </dgm:t>
    </dgm:pt>
    <dgm:pt modelId="{F4325B04-48E9-48D3-BDF3-7A0556DF1940}" type="parTrans" cxnId="{8CDF3A4B-8810-4497-A5C7-C4039933699F}">
      <dgm:prSet/>
      <dgm:spPr/>
      <dgm:t>
        <a:bodyPr/>
        <a:lstStyle/>
        <a:p>
          <a:endParaRPr lang="fr-FR"/>
        </a:p>
      </dgm:t>
    </dgm:pt>
    <dgm:pt modelId="{07ECB48B-3E3F-4CD1-B017-1B35A2F89E83}" type="sibTrans" cxnId="{8CDF3A4B-8810-4497-A5C7-C4039933699F}">
      <dgm:prSet/>
      <dgm:spPr/>
      <dgm:t>
        <a:bodyPr/>
        <a:lstStyle/>
        <a:p>
          <a:endParaRPr lang="fr-FR"/>
        </a:p>
      </dgm:t>
    </dgm:pt>
    <dgm:pt modelId="{9F8311C6-4144-447A-B712-AB639D0FDF44}">
      <dgm:prSet/>
      <dgm:spPr/>
      <dgm:t>
        <a:bodyPr/>
        <a:lstStyle/>
        <a:p>
          <a:r>
            <a:rPr lang="fr-FR" dirty="0"/>
            <a:t>Arts</a:t>
          </a:r>
        </a:p>
      </dgm:t>
    </dgm:pt>
    <dgm:pt modelId="{FC0C24D4-5571-4B04-B7BF-AEC18AC2921A}" type="parTrans" cxnId="{78DA7D19-9FCD-4D38-984A-23BDA1683E42}">
      <dgm:prSet/>
      <dgm:spPr/>
      <dgm:t>
        <a:bodyPr/>
        <a:lstStyle/>
        <a:p>
          <a:endParaRPr lang="fr-FR"/>
        </a:p>
      </dgm:t>
    </dgm:pt>
    <dgm:pt modelId="{040FFB14-7247-4657-BD60-70289FA6B55A}" type="sibTrans" cxnId="{78DA7D19-9FCD-4D38-984A-23BDA1683E42}">
      <dgm:prSet/>
      <dgm:spPr/>
      <dgm:t>
        <a:bodyPr/>
        <a:lstStyle/>
        <a:p>
          <a:endParaRPr lang="fr-FR"/>
        </a:p>
      </dgm:t>
    </dgm:pt>
    <dgm:pt modelId="{F0D8A889-D485-4119-903B-CBB2FCC8DC72}">
      <dgm:prSet/>
      <dgm:spPr/>
      <dgm:t>
        <a:bodyPr/>
        <a:lstStyle/>
        <a:p>
          <a:r>
            <a:rPr lang="fr-FR"/>
            <a:t>2 modules en distanciel </a:t>
          </a:r>
          <a:endParaRPr lang="fr-FR" dirty="0"/>
        </a:p>
      </dgm:t>
    </dgm:pt>
    <dgm:pt modelId="{1C354455-D335-48C9-979B-E4DEB04BD7E6}" type="parTrans" cxnId="{225FCCA4-DF64-4104-976F-4E0DE466A9CC}">
      <dgm:prSet/>
      <dgm:spPr/>
      <dgm:t>
        <a:bodyPr/>
        <a:lstStyle/>
        <a:p>
          <a:endParaRPr lang="fr-FR"/>
        </a:p>
      </dgm:t>
    </dgm:pt>
    <dgm:pt modelId="{CFE774BB-38CD-4223-AA33-CAE522733AAD}" type="sibTrans" cxnId="{225FCCA4-DF64-4104-976F-4E0DE466A9CC}">
      <dgm:prSet/>
      <dgm:spPr/>
      <dgm:t>
        <a:bodyPr/>
        <a:lstStyle/>
        <a:p>
          <a:endParaRPr lang="fr-FR"/>
        </a:p>
      </dgm:t>
    </dgm:pt>
    <dgm:pt modelId="{F12E5057-5FD5-4C57-A6E6-3C32FC42A6E7}">
      <dgm:prSet/>
      <dgm:spPr/>
      <dgm:t>
        <a:bodyPr/>
        <a:lstStyle/>
        <a:p>
          <a:r>
            <a:rPr lang="fr-FR" dirty="0"/>
            <a:t>1h30 de </a:t>
          </a:r>
          <a:r>
            <a:rPr lang="fr-FR" dirty="0" err="1"/>
            <a:t>visio</a:t>
          </a:r>
          <a:r>
            <a:rPr lang="fr-FR" dirty="0"/>
            <a:t> après chaque module</a:t>
          </a:r>
        </a:p>
      </dgm:t>
    </dgm:pt>
    <dgm:pt modelId="{0C25769F-FB09-4BFE-9CF7-CA82CD05CAC2}" type="parTrans" cxnId="{DC8E3B14-9A2B-4BDE-83C0-C2540FF6AD1A}">
      <dgm:prSet/>
      <dgm:spPr/>
      <dgm:t>
        <a:bodyPr/>
        <a:lstStyle/>
        <a:p>
          <a:endParaRPr lang="fr-FR"/>
        </a:p>
      </dgm:t>
    </dgm:pt>
    <dgm:pt modelId="{74EF1C56-5FDF-4FAD-B63D-B857DEF53123}" type="sibTrans" cxnId="{DC8E3B14-9A2B-4BDE-83C0-C2540FF6AD1A}">
      <dgm:prSet/>
      <dgm:spPr/>
      <dgm:t>
        <a:bodyPr/>
        <a:lstStyle/>
        <a:p>
          <a:endParaRPr lang="fr-FR"/>
        </a:p>
      </dgm:t>
    </dgm:pt>
    <dgm:pt modelId="{83669F6A-6B95-4D2A-97D4-7C5F5BCA96F7}">
      <dgm:prSet/>
      <dgm:spPr/>
      <dgm:t>
        <a:bodyPr/>
        <a:lstStyle/>
        <a:p>
          <a:r>
            <a:rPr lang="fr-FR"/>
            <a:t>2 modules en distanciel </a:t>
          </a:r>
          <a:endParaRPr lang="fr-FR" dirty="0"/>
        </a:p>
      </dgm:t>
    </dgm:pt>
    <dgm:pt modelId="{E00B8C9D-CD71-42A5-B0D9-D03B9B080B67}" type="parTrans" cxnId="{1BB54CB9-F723-4070-9064-E2B908234903}">
      <dgm:prSet/>
      <dgm:spPr/>
      <dgm:t>
        <a:bodyPr/>
        <a:lstStyle/>
        <a:p>
          <a:endParaRPr lang="fr-FR"/>
        </a:p>
      </dgm:t>
    </dgm:pt>
    <dgm:pt modelId="{0D16BD50-67DA-4B65-8164-44041A7FC215}" type="sibTrans" cxnId="{1BB54CB9-F723-4070-9064-E2B908234903}">
      <dgm:prSet/>
      <dgm:spPr/>
      <dgm:t>
        <a:bodyPr/>
        <a:lstStyle/>
        <a:p>
          <a:endParaRPr lang="fr-FR"/>
        </a:p>
      </dgm:t>
    </dgm:pt>
    <dgm:pt modelId="{85AFCFD2-FFE3-47C3-8826-40AA3558E43C}">
      <dgm:prSet/>
      <dgm:spPr/>
      <dgm:t>
        <a:bodyPr/>
        <a:lstStyle/>
        <a:p>
          <a:r>
            <a:rPr lang="fr-FR" dirty="0"/>
            <a:t>1h30 de </a:t>
          </a:r>
          <a:r>
            <a:rPr lang="fr-FR" dirty="0" err="1"/>
            <a:t>visio</a:t>
          </a:r>
          <a:r>
            <a:rPr lang="fr-FR" dirty="0"/>
            <a:t> après chaque module</a:t>
          </a:r>
        </a:p>
      </dgm:t>
    </dgm:pt>
    <dgm:pt modelId="{E979D2A2-EC4E-40C6-B8C8-F18AC558637C}" type="parTrans" cxnId="{DF6BC349-60BD-4458-84BE-E749718F0B2E}">
      <dgm:prSet/>
      <dgm:spPr/>
      <dgm:t>
        <a:bodyPr/>
        <a:lstStyle/>
        <a:p>
          <a:endParaRPr lang="fr-FR"/>
        </a:p>
      </dgm:t>
    </dgm:pt>
    <dgm:pt modelId="{F74934D3-C055-4444-95AE-E5D505DBD091}" type="sibTrans" cxnId="{DF6BC349-60BD-4458-84BE-E749718F0B2E}">
      <dgm:prSet/>
      <dgm:spPr/>
      <dgm:t>
        <a:bodyPr/>
        <a:lstStyle/>
        <a:p>
          <a:endParaRPr lang="fr-FR"/>
        </a:p>
      </dgm:t>
    </dgm:pt>
    <dgm:pt modelId="{959E3A63-9C39-49CE-AC8C-906D8AD35D0E}">
      <dgm:prSet/>
      <dgm:spPr/>
      <dgm:t>
        <a:bodyPr/>
        <a:lstStyle/>
        <a:p>
          <a:r>
            <a:rPr lang="fr-FR"/>
            <a:t>2 modules en distanciel </a:t>
          </a:r>
          <a:endParaRPr lang="fr-FR" dirty="0"/>
        </a:p>
      </dgm:t>
    </dgm:pt>
    <dgm:pt modelId="{C881EC80-BC9B-41F1-B063-BEFBF72331CB}" type="parTrans" cxnId="{91A91FA9-9161-4B06-9436-914987BC7890}">
      <dgm:prSet/>
      <dgm:spPr/>
      <dgm:t>
        <a:bodyPr/>
        <a:lstStyle/>
        <a:p>
          <a:endParaRPr lang="fr-FR"/>
        </a:p>
      </dgm:t>
    </dgm:pt>
    <dgm:pt modelId="{A61726FF-0E2D-42EF-A266-AF976556F731}" type="sibTrans" cxnId="{91A91FA9-9161-4B06-9436-914987BC7890}">
      <dgm:prSet/>
      <dgm:spPr/>
      <dgm:t>
        <a:bodyPr/>
        <a:lstStyle/>
        <a:p>
          <a:endParaRPr lang="fr-FR"/>
        </a:p>
      </dgm:t>
    </dgm:pt>
    <dgm:pt modelId="{DE4AFBDC-109A-4D45-AE3E-655B0660A3B2}">
      <dgm:prSet/>
      <dgm:spPr/>
      <dgm:t>
        <a:bodyPr/>
        <a:lstStyle/>
        <a:p>
          <a:r>
            <a:rPr lang="fr-FR" dirty="0"/>
            <a:t>1h30 de </a:t>
          </a:r>
          <a:r>
            <a:rPr lang="fr-FR" dirty="0" err="1"/>
            <a:t>visio</a:t>
          </a:r>
          <a:r>
            <a:rPr lang="fr-FR" dirty="0"/>
            <a:t> après chaque module</a:t>
          </a:r>
        </a:p>
      </dgm:t>
    </dgm:pt>
    <dgm:pt modelId="{BACFBFE2-25FA-46DA-9C41-3BCD186737C8}" type="parTrans" cxnId="{92C45445-DBC0-4327-88C6-B02A92EF3939}">
      <dgm:prSet/>
      <dgm:spPr/>
      <dgm:t>
        <a:bodyPr/>
        <a:lstStyle/>
        <a:p>
          <a:endParaRPr lang="fr-FR"/>
        </a:p>
      </dgm:t>
    </dgm:pt>
    <dgm:pt modelId="{B83C9482-1015-45AC-9FB9-321E3DF09F7A}" type="sibTrans" cxnId="{92C45445-DBC0-4327-88C6-B02A92EF3939}">
      <dgm:prSet/>
      <dgm:spPr/>
      <dgm:t>
        <a:bodyPr/>
        <a:lstStyle/>
        <a:p>
          <a:endParaRPr lang="fr-FR"/>
        </a:p>
      </dgm:t>
    </dgm:pt>
    <dgm:pt modelId="{0917147B-1A9E-4989-BCB5-10B28D1707DD}" type="pres">
      <dgm:prSet presAssocID="{6ADF3EEE-BFE1-415E-B04C-84B345249232}" presName="linear" presStyleCnt="0">
        <dgm:presLayoutVars>
          <dgm:animLvl val="lvl"/>
          <dgm:resizeHandles val="exact"/>
        </dgm:presLayoutVars>
      </dgm:prSet>
      <dgm:spPr/>
    </dgm:pt>
    <dgm:pt modelId="{9B9B5D96-BC25-4F64-B342-7C134595BCFD}" type="pres">
      <dgm:prSet presAssocID="{7941F94D-2CA8-462A-AFFB-D57FF157917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505819A-D038-4B92-9E1D-D9CF48768542}" type="pres">
      <dgm:prSet presAssocID="{7941F94D-2CA8-462A-AFFB-D57FF1579173}" presName="childText" presStyleLbl="revTx" presStyleIdx="0" presStyleCnt="6">
        <dgm:presLayoutVars>
          <dgm:bulletEnabled val="1"/>
        </dgm:presLayoutVars>
      </dgm:prSet>
      <dgm:spPr/>
    </dgm:pt>
    <dgm:pt modelId="{C72EA293-C501-4D67-94E8-773160687FCD}" type="pres">
      <dgm:prSet presAssocID="{FE6EE758-D4F6-4085-AA89-45EA7F9567E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5367F2-7322-4151-93F8-E08436B2EB12}" type="pres">
      <dgm:prSet presAssocID="{FE6EE758-D4F6-4085-AA89-45EA7F9567EC}" presName="childText" presStyleLbl="revTx" presStyleIdx="1" presStyleCnt="6">
        <dgm:presLayoutVars>
          <dgm:bulletEnabled val="1"/>
        </dgm:presLayoutVars>
      </dgm:prSet>
      <dgm:spPr/>
    </dgm:pt>
    <dgm:pt modelId="{AA251B66-6C0C-4F8A-9BDD-6908D61A5959}" type="pres">
      <dgm:prSet presAssocID="{9A03A765-F800-413F-88F0-46E62432F9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0E352B3-9BA1-4FA4-B74B-AC5939646920}" type="pres">
      <dgm:prSet presAssocID="{9A03A765-F800-413F-88F0-46E62432F978}" presName="childText" presStyleLbl="revTx" presStyleIdx="2" presStyleCnt="6">
        <dgm:presLayoutVars>
          <dgm:bulletEnabled val="1"/>
        </dgm:presLayoutVars>
      </dgm:prSet>
      <dgm:spPr/>
    </dgm:pt>
    <dgm:pt modelId="{1EC55EAC-CB66-4A37-9051-6E2C3AC74C5B}" type="pres">
      <dgm:prSet presAssocID="{4DFC4009-2B7A-4CB1-9866-4201C1725AD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98779C0-F25D-4258-9651-AFB63AFFEEEB}" type="pres">
      <dgm:prSet presAssocID="{4DFC4009-2B7A-4CB1-9866-4201C1725AD0}" presName="childText" presStyleLbl="revTx" presStyleIdx="3" presStyleCnt="6">
        <dgm:presLayoutVars>
          <dgm:bulletEnabled val="1"/>
        </dgm:presLayoutVars>
      </dgm:prSet>
      <dgm:spPr/>
    </dgm:pt>
    <dgm:pt modelId="{11ACE572-2453-4D4E-B608-FB1FE79A2AF0}" type="pres">
      <dgm:prSet presAssocID="{27D3A3DB-4F6A-4312-9587-1BFC25909FA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7079FCF-995E-4DA1-A23A-EDE761B5BBE2}" type="pres">
      <dgm:prSet presAssocID="{27D3A3DB-4F6A-4312-9587-1BFC25909FAF}" presName="childText" presStyleLbl="revTx" presStyleIdx="4" presStyleCnt="6">
        <dgm:presLayoutVars>
          <dgm:bulletEnabled val="1"/>
        </dgm:presLayoutVars>
      </dgm:prSet>
      <dgm:spPr/>
    </dgm:pt>
    <dgm:pt modelId="{A3530C00-7D4E-4329-8340-F9C49BAC9212}" type="pres">
      <dgm:prSet presAssocID="{9F8311C6-4144-447A-B712-AB639D0FDF4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1DB1C1B-4ED2-47F4-A36C-BAB4A02A7C23}" type="pres">
      <dgm:prSet presAssocID="{9F8311C6-4144-447A-B712-AB639D0FDF44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945AA801-D506-4B44-A23A-A5C42110B1F8}" type="presOf" srcId="{4DFC4009-2B7A-4CB1-9866-4201C1725AD0}" destId="{1EC55EAC-CB66-4A37-9051-6E2C3AC74C5B}" srcOrd="0" destOrd="0" presId="urn:microsoft.com/office/officeart/2005/8/layout/vList2"/>
    <dgm:cxn modelId="{C3A0D509-A9D8-44D2-BB12-8BB9B90DC2CF}" type="presOf" srcId="{2669E0DD-6EF1-475D-80E6-B97DF1CA6C92}" destId="{3505819A-D038-4B92-9E1D-D9CF48768542}" srcOrd="0" destOrd="1" presId="urn:microsoft.com/office/officeart/2005/8/layout/vList2"/>
    <dgm:cxn modelId="{888F1E0A-C6AF-4305-8DDD-D6868C58A8B4}" srcId="{6ADF3EEE-BFE1-415E-B04C-84B345249232}" destId="{FE6EE758-D4F6-4085-AA89-45EA7F9567EC}" srcOrd="1" destOrd="0" parTransId="{C7A429C4-8D3C-416E-9446-A65945AE565B}" sibTransId="{3214960F-5AC9-4AEE-9217-A6E9EBA11E14}"/>
    <dgm:cxn modelId="{DC8E3B14-9A2B-4BDE-83C0-C2540FF6AD1A}" srcId="{4DFC4009-2B7A-4CB1-9866-4201C1725AD0}" destId="{F12E5057-5FD5-4C57-A6E6-3C32FC42A6E7}" srcOrd="1" destOrd="0" parTransId="{0C25769F-FB09-4BFE-9CF7-CA82CD05CAC2}" sibTransId="{74EF1C56-5FDF-4FAD-B63D-B857DEF53123}"/>
    <dgm:cxn modelId="{EB4E2718-11E2-44CA-89C5-256497B36246}" type="presOf" srcId="{F0D8A889-D485-4119-903B-CBB2FCC8DC72}" destId="{C98779C0-F25D-4258-9651-AFB63AFFEEEB}" srcOrd="0" destOrd="0" presId="urn:microsoft.com/office/officeart/2005/8/layout/vList2"/>
    <dgm:cxn modelId="{78DA7D19-9FCD-4D38-984A-23BDA1683E42}" srcId="{6ADF3EEE-BFE1-415E-B04C-84B345249232}" destId="{9F8311C6-4144-447A-B712-AB639D0FDF44}" srcOrd="5" destOrd="0" parTransId="{FC0C24D4-5571-4B04-B7BF-AEC18AC2921A}" sibTransId="{040FFB14-7247-4657-BD60-70289FA6B55A}"/>
    <dgm:cxn modelId="{61DEFB1F-D533-4300-9E3F-7F446BE217CF}" srcId="{9A03A765-F800-413F-88F0-46E62432F978}" destId="{4032DEB9-0D38-42B9-A7BB-C55454C68A8E}" srcOrd="0" destOrd="0" parTransId="{DAB96B6C-0E18-4E08-8C16-1230093D4AE7}" sibTransId="{118B8D06-BD40-4199-A5F5-29319CCD202C}"/>
    <dgm:cxn modelId="{7F297E31-E5B0-4D9D-AA36-FF8BDA5A2B71}" type="presOf" srcId="{C3D8D39A-1153-47B3-9403-40E68708CFF7}" destId="{C0E352B3-9BA1-4FA4-B74B-AC5939646920}" srcOrd="0" destOrd="1" presId="urn:microsoft.com/office/officeart/2005/8/layout/vList2"/>
    <dgm:cxn modelId="{37FBAB31-99CC-442C-BB71-992DEB1E7D30}" type="presOf" srcId="{9F8311C6-4144-447A-B712-AB639D0FDF44}" destId="{A3530C00-7D4E-4329-8340-F9C49BAC9212}" srcOrd="0" destOrd="0" presId="urn:microsoft.com/office/officeart/2005/8/layout/vList2"/>
    <dgm:cxn modelId="{B8C61833-AF5D-4B4C-B95E-CEA2DECEDE9D}" srcId="{7941F94D-2CA8-462A-AFFB-D57FF1579173}" destId="{2669E0DD-6EF1-475D-80E6-B97DF1CA6C92}" srcOrd="1" destOrd="0" parTransId="{B23DA94E-B4D6-4A2A-853F-79D108559CA2}" sibTransId="{BDE52E9C-7698-435C-9158-6099EFEF9AC5}"/>
    <dgm:cxn modelId="{FCAF0639-87FF-483C-BBC0-C73CB592A9F3}" type="presOf" srcId="{DE4AFBDC-109A-4D45-AE3E-655B0660A3B2}" destId="{51DB1C1B-4ED2-47F4-A36C-BAB4A02A7C23}" srcOrd="0" destOrd="1" presId="urn:microsoft.com/office/officeart/2005/8/layout/vList2"/>
    <dgm:cxn modelId="{74C4025D-DF50-4DF0-9602-BEB668F00160}" srcId="{6ADF3EEE-BFE1-415E-B04C-84B345249232}" destId="{7941F94D-2CA8-462A-AFFB-D57FF1579173}" srcOrd="0" destOrd="0" parTransId="{7A8A84CD-F154-42E9-B2CA-C1A2723138A1}" sibTransId="{4B707036-2456-438A-9638-FFFA7AC1DABF}"/>
    <dgm:cxn modelId="{7617DE5D-79C1-463B-AD06-D0EF4DC92F74}" srcId="{7941F94D-2CA8-462A-AFFB-D57FF1579173}" destId="{88029124-FE10-4ECC-BC86-6CBFA1133F05}" srcOrd="0" destOrd="0" parTransId="{949196FB-C8B9-41BA-9734-1A42A0531503}" sibTransId="{3AEEA0C4-AF63-44F5-9D64-3AE56BAF9A1B}"/>
    <dgm:cxn modelId="{92C45445-DBC0-4327-88C6-B02A92EF3939}" srcId="{9F8311C6-4144-447A-B712-AB639D0FDF44}" destId="{DE4AFBDC-109A-4D45-AE3E-655B0660A3B2}" srcOrd="1" destOrd="0" parTransId="{BACFBFE2-25FA-46DA-9C41-3BCD186737C8}" sibTransId="{B83C9482-1015-45AC-9FB9-321E3DF09F7A}"/>
    <dgm:cxn modelId="{3BA67046-50CD-4B02-AC15-4AB43B948557}" type="presOf" srcId="{6E8D5522-9546-41BF-A9E2-D24F3333D1E8}" destId="{095367F2-7322-4151-93F8-E08436B2EB12}" srcOrd="0" destOrd="1" presId="urn:microsoft.com/office/officeart/2005/8/layout/vList2"/>
    <dgm:cxn modelId="{EB426267-1488-4438-AA86-DBFEBA2CF622}" type="presOf" srcId="{959E3A63-9C39-49CE-AC8C-906D8AD35D0E}" destId="{51DB1C1B-4ED2-47F4-A36C-BAB4A02A7C23}" srcOrd="0" destOrd="0" presId="urn:microsoft.com/office/officeart/2005/8/layout/vList2"/>
    <dgm:cxn modelId="{DF6BC349-60BD-4458-84BE-E749718F0B2E}" srcId="{27D3A3DB-4F6A-4312-9587-1BFC25909FAF}" destId="{85AFCFD2-FFE3-47C3-8826-40AA3558E43C}" srcOrd="1" destOrd="0" parTransId="{E979D2A2-EC4E-40C6-B8C8-F18AC558637C}" sibTransId="{F74934D3-C055-4444-95AE-E5D505DBD091}"/>
    <dgm:cxn modelId="{50E2226A-0C52-4D78-B025-5E2E87573133}" srcId="{FE6EE758-D4F6-4085-AA89-45EA7F9567EC}" destId="{6E8D5522-9546-41BF-A9E2-D24F3333D1E8}" srcOrd="1" destOrd="0" parTransId="{F9BE52C2-15F5-42E3-BE19-3DE63B9C01F8}" sibTransId="{0AAE4DC1-B240-4A90-AC7B-FE438F44B319}"/>
    <dgm:cxn modelId="{8CDF3A4B-8810-4497-A5C7-C4039933699F}" srcId="{6ADF3EEE-BFE1-415E-B04C-84B345249232}" destId="{27D3A3DB-4F6A-4312-9587-1BFC25909FAF}" srcOrd="4" destOrd="0" parTransId="{F4325B04-48E9-48D3-BDF3-7A0556DF1940}" sibTransId="{07ECB48B-3E3F-4CD1-B017-1B35A2F89E83}"/>
    <dgm:cxn modelId="{34C7384C-FC2A-442B-946E-094D24D4D9F7}" type="presOf" srcId="{F12E5057-5FD5-4C57-A6E6-3C32FC42A6E7}" destId="{C98779C0-F25D-4258-9651-AFB63AFFEEEB}" srcOrd="0" destOrd="1" presId="urn:microsoft.com/office/officeart/2005/8/layout/vList2"/>
    <dgm:cxn modelId="{EA866152-5C0A-4BE9-B763-56010C8034EA}" type="presOf" srcId="{7941F94D-2CA8-462A-AFFB-D57FF1579173}" destId="{9B9B5D96-BC25-4F64-B342-7C134595BCFD}" srcOrd="0" destOrd="0" presId="urn:microsoft.com/office/officeart/2005/8/layout/vList2"/>
    <dgm:cxn modelId="{CE413289-B2FF-4D60-8907-2B2BFE964359}" type="presOf" srcId="{27D3A3DB-4F6A-4312-9587-1BFC25909FAF}" destId="{11ACE572-2453-4D4E-B608-FB1FE79A2AF0}" srcOrd="0" destOrd="0" presId="urn:microsoft.com/office/officeart/2005/8/layout/vList2"/>
    <dgm:cxn modelId="{DCDBD29F-3E8C-42DC-8674-4FCB2F3174F7}" type="presOf" srcId="{9A03A765-F800-413F-88F0-46E62432F978}" destId="{AA251B66-6C0C-4F8A-9BDD-6908D61A5959}" srcOrd="0" destOrd="0" presId="urn:microsoft.com/office/officeart/2005/8/layout/vList2"/>
    <dgm:cxn modelId="{225FCCA4-DF64-4104-976F-4E0DE466A9CC}" srcId="{4DFC4009-2B7A-4CB1-9866-4201C1725AD0}" destId="{F0D8A889-D485-4119-903B-CBB2FCC8DC72}" srcOrd="0" destOrd="0" parTransId="{1C354455-D335-48C9-979B-E4DEB04BD7E6}" sibTransId="{CFE774BB-38CD-4223-AA33-CAE522733AAD}"/>
    <dgm:cxn modelId="{02CD60A5-80AF-4A4F-8001-827688AA2E13}" srcId="{6ADF3EEE-BFE1-415E-B04C-84B345249232}" destId="{4DFC4009-2B7A-4CB1-9866-4201C1725AD0}" srcOrd="3" destOrd="0" parTransId="{7E40177C-E4CB-437E-8251-457822F0026E}" sibTransId="{6E571268-9AFD-48C9-8F3E-E73D2B27AE67}"/>
    <dgm:cxn modelId="{39AF74A6-0FF6-49CC-97AF-098DF5E62B87}" srcId="{9A03A765-F800-413F-88F0-46E62432F978}" destId="{C3D8D39A-1153-47B3-9403-40E68708CFF7}" srcOrd="1" destOrd="0" parTransId="{6501F2F3-A5BE-4492-96D8-FFF010296659}" sibTransId="{BE839388-4D60-481F-8AF0-0D56B8F5BEF0}"/>
    <dgm:cxn modelId="{91A91FA9-9161-4B06-9436-914987BC7890}" srcId="{9F8311C6-4144-447A-B712-AB639D0FDF44}" destId="{959E3A63-9C39-49CE-AC8C-906D8AD35D0E}" srcOrd="0" destOrd="0" parTransId="{C881EC80-BC9B-41F1-B063-BEFBF72331CB}" sibTransId="{A61726FF-0E2D-42EF-A266-AF976556F731}"/>
    <dgm:cxn modelId="{E429E5AB-FEE1-46CB-A9C2-B9D5741CCAC4}" type="presOf" srcId="{88029124-FE10-4ECC-BC86-6CBFA1133F05}" destId="{3505819A-D038-4B92-9E1D-D9CF48768542}" srcOrd="0" destOrd="0" presId="urn:microsoft.com/office/officeart/2005/8/layout/vList2"/>
    <dgm:cxn modelId="{1B372EAD-2ED0-4682-8CCF-1526E1C90946}" type="presOf" srcId="{D41EC242-AC22-419F-BC32-C0FC6E3C135F}" destId="{095367F2-7322-4151-93F8-E08436B2EB12}" srcOrd="0" destOrd="0" presId="urn:microsoft.com/office/officeart/2005/8/layout/vList2"/>
    <dgm:cxn modelId="{B10731B6-16F5-459D-AD15-4757FF8221FC}" type="presOf" srcId="{FE6EE758-D4F6-4085-AA89-45EA7F9567EC}" destId="{C72EA293-C501-4D67-94E8-773160687FCD}" srcOrd="0" destOrd="0" presId="urn:microsoft.com/office/officeart/2005/8/layout/vList2"/>
    <dgm:cxn modelId="{1BB54CB9-F723-4070-9064-E2B908234903}" srcId="{27D3A3DB-4F6A-4312-9587-1BFC25909FAF}" destId="{83669F6A-6B95-4D2A-97D4-7C5F5BCA96F7}" srcOrd="0" destOrd="0" parTransId="{E00B8C9D-CD71-42A5-B0D9-D03B9B080B67}" sibTransId="{0D16BD50-67DA-4B65-8164-44041A7FC215}"/>
    <dgm:cxn modelId="{7FFB5EC8-751D-4033-B864-6C78AFCDDEE5}" type="presOf" srcId="{6ADF3EEE-BFE1-415E-B04C-84B345249232}" destId="{0917147B-1A9E-4989-BCB5-10B28D1707DD}" srcOrd="0" destOrd="0" presId="urn:microsoft.com/office/officeart/2005/8/layout/vList2"/>
    <dgm:cxn modelId="{941A5ACA-D7C6-45A9-A747-B16F34B28832}" srcId="{FE6EE758-D4F6-4085-AA89-45EA7F9567EC}" destId="{D41EC242-AC22-419F-BC32-C0FC6E3C135F}" srcOrd="0" destOrd="0" parTransId="{F3497821-B1CE-4B31-8495-81D927DE9BEC}" sibTransId="{06DC36F7-EFF0-4DE5-827B-0E19FF481F24}"/>
    <dgm:cxn modelId="{A7B120D8-4530-4D98-AA14-27026F4EE0A5}" type="presOf" srcId="{85AFCFD2-FFE3-47C3-8826-40AA3558E43C}" destId="{B7079FCF-995E-4DA1-A23A-EDE761B5BBE2}" srcOrd="0" destOrd="1" presId="urn:microsoft.com/office/officeart/2005/8/layout/vList2"/>
    <dgm:cxn modelId="{6E241BDB-BC0E-4D7E-8B73-A75C2927C5AF}" type="presOf" srcId="{4032DEB9-0D38-42B9-A7BB-C55454C68A8E}" destId="{C0E352B3-9BA1-4FA4-B74B-AC5939646920}" srcOrd="0" destOrd="0" presId="urn:microsoft.com/office/officeart/2005/8/layout/vList2"/>
    <dgm:cxn modelId="{7BD626DB-51C4-47A9-BED0-B0B163102FE8}" srcId="{6ADF3EEE-BFE1-415E-B04C-84B345249232}" destId="{9A03A765-F800-413F-88F0-46E62432F978}" srcOrd="2" destOrd="0" parTransId="{3FA47133-323E-4F31-B03C-EBA44C9A878F}" sibTransId="{AEFF1D29-01D1-4DEB-A317-9160E8E5B1FD}"/>
    <dgm:cxn modelId="{CAC308F1-4C2A-470F-AA81-74DA406AD5AF}" type="presOf" srcId="{83669F6A-6B95-4D2A-97D4-7C5F5BCA96F7}" destId="{B7079FCF-995E-4DA1-A23A-EDE761B5BBE2}" srcOrd="0" destOrd="0" presId="urn:microsoft.com/office/officeart/2005/8/layout/vList2"/>
    <dgm:cxn modelId="{C0B9AC96-D67F-4DFE-83FC-B15958CA6D59}" type="presParOf" srcId="{0917147B-1A9E-4989-BCB5-10B28D1707DD}" destId="{9B9B5D96-BC25-4F64-B342-7C134595BCFD}" srcOrd="0" destOrd="0" presId="urn:microsoft.com/office/officeart/2005/8/layout/vList2"/>
    <dgm:cxn modelId="{BBBF6A06-620F-4ED5-92AC-287A2CC9957B}" type="presParOf" srcId="{0917147B-1A9E-4989-BCB5-10B28D1707DD}" destId="{3505819A-D038-4B92-9E1D-D9CF48768542}" srcOrd="1" destOrd="0" presId="urn:microsoft.com/office/officeart/2005/8/layout/vList2"/>
    <dgm:cxn modelId="{6BA27BF8-B6E1-489E-A648-5EB55B695E5F}" type="presParOf" srcId="{0917147B-1A9E-4989-BCB5-10B28D1707DD}" destId="{C72EA293-C501-4D67-94E8-773160687FCD}" srcOrd="2" destOrd="0" presId="urn:microsoft.com/office/officeart/2005/8/layout/vList2"/>
    <dgm:cxn modelId="{A2638368-BC22-451E-837A-2BAEB10A605C}" type="presParOf" srcId="{0917147B-1A9E-4989-BCB5-10B28D1707DD}" destId="{095367F2-7322-4151-93F8-E08436B2EB12}" srcOrd="3" destOrd="0" presId="urn:microsoft.com/office/officeart/2005/8/layout/vList2"/>
    <dgm:cxn modelId="{1684F37C-3648-4E56-B593-6E9F3DF94637}" type="presParOf" srcId="{0917147B-1A9E-4989-BCB5-10B28D1707DD}" destId="{AA251B66-6C0C-4F8A-9BDD-6908D61A5959}" srcOrd="4" destOrd="0" presId="urn:microsoft.com/office/officeart/2005/8/layout/vList2"/>
    <dgm:cxn modelId="{E4EAF511-CC0A-47C7-89FA-5C8D10D45671}" type="presParOf" srcId="{0917147B-1A9E-4989-BCB5-10B28D1707DD}" destId="{C0E352B3-9BA1-4FA4-B74B-AC5939646920}" srcOrd="5" destOrd="0" presId="urn:microsoft.com/office/officeart/2005/8/layout/vList2"/>
    <dgm:cxn modelId="{E145BAE6-1BB7-41A6-8760-D2AB7926FC70}" type="presParOf" srcId="{0917147B-1A9E-4989-BCB5-10B28D1707DD}" destId="{1EC55EAC-CB66-4A37-9051-6E2C3AC74C5B}" srcOrd="6" destOrd="0" presId="urn:microsoft.com/office/officeart/2005/8/layout/vList2"/>
    <dgm:cxn modelId="{DED6A5E0-F036-4DF7-AB3C-3A2D540F54AE}" type="presParOf" srcId="{0917147B-1A9E-4989-BCB5-10B28D1707DD}" destId="{C98779C0-F25D-4258-9651-AFB63AFFEEEB}" srcOrd="7" destOrd="0" presId="urn:microsoft.com/office/officeart/2005/8/layout/vList2"/>
    <dgm:cxn modelId="{9AB9F79C-EE10-4090-A5E4-D30B380944B8}" type="presParOf" srcId="{0917147B-1A9E-4989-BCB5-10B28D1707DD}" destId="{11ACE572-2453-4D4E-B608-FB1FE79A2AF0}" srcOrd="8" destOrd="0" presId="urn:microsoft.com/office/officeart/2005/8/layout/vList2"/>
    <dgm:cxn modelId="{F5E9F5AF-7ED2-4634-B37C-2B73D3A03E2C}" type="presParOf" srcId="{0917147B-1A9E-4989-BCB5-10B28D1707DD}" destId="{B7079FCF-995E-4DA1-A23A-EDE761B5BBE2}" srcOrd="9" destOrd="0" presId="urn:microsoft.com/office/officeart/2005/8/layout/vList2"/>
    <dgm:cxn modelId="{FE639268-6E1B-4D65-A4D2-5D4E243612BA}" type="presParOf" srcId="{0917147B-1A9E-4989-BCB5-10B28D1707DD}" destId="{A3530C00-7D4E-4329-8340-F9C49BAC9212}" srcOrd="10" destOrd="0" presId="urn:microsoft.com/office/officeart/2005/8/layout/vList2"/>
    <dgm:cxn modelId="{825F8986-B369-4603-98A0-37C96A6D2721}" type="presParOf" srcId="{0917147B-1A9E-4989-BCB5-10B28D1707DD}" destId="{51DB1C1B-4ED2-47F4-A36C-BAB4A02A7C23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97424B-1E0F-4FFE-B000-A0845E847A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5F5B4B-6534-4C41-98C2-927505C0BB20}">
      <dgm:prSet phldrT="[Texte]"/>
      <dgm:spPr/>
      <dgm:t>
        <a:bodyPr/>
        <a:lstStyle/>
        <a:p>
          <a:r>
            <a:rPr lang="fr-FR" dirty="0"/>
            <a:t>2 épreuves similaires au concours par discipline + 1 concours blanc français/maths corrigés, commentés et retournés à chaque candidat </a:t>
          </a:r>
        </a:p>
      </dgm:t>
    </dgm:pt>
    <dgm:pt modelId="{002788F1-1E56-467E-B943-299A0F17D383}" type="parTrans" cxnId="{CD453AE8-6CCE-4470-9A1C-D65DA50029A3}">
      <dgm:prSet/>
      <dgm:spPr/>
      <dgm:t>
        <a:bodyPr/>
        <a:lstStyle/>
        <a:p>
          <a:endParaRPr lang="fr-FR"/>
        </a:p>
      </dgm:t>
    </dgm:pt>
    <dgm:pt modelId="{454B7F75-1932-4F4E-8221-15A4CFA28473}" type="sibTrans" cxnId="{CD453AE8-6CCE-4470-9A1C-D65DA50029A3}">
      <dgm:prSet/>
      <dgm:spPr/>
      <dgm:t>
        <a:bodyPr/>
        <a:lstStyle/>
        <a:p>
          <a:endParaRPr lang="fr-FR"/>
        </a:p>
      </dgm:t>
    </dgm:pt>
    <dgm:pt modelId="{57F82451-597C-448C-961F-77AF867098DF}" type="pres">
      <dgm:prSet presAssocID="{E197424B-1E0F-4FFE-B000-A0845E847ADC}" presName="diagram" presStyleCnt="0">
        <dgm:presLayoutVars>
          <dgm:dir/>
          <dgm:resizeHandles val="exact"/>
        </dgm:presLayoutVars>
      </dgm:prSet>
      <dgm:spPr/>
    </dgm:pt>
    <dgm:pt modelId="{94A39213-0372-4C96-9A3A-3B75AAEC3A72}" type="pres">
      <dgm:prSet presAssocID="{095F5B4B-6534-4C41-98C2-927505C0BB20}" presName="node" presStyleLbl="node1" presStyleIdx="0" presStyleCnt="1">
        <dgm:presLayoutVars>
          <dgm:bulletEnabled val="1"/>
        </dgm:presLayoutVars>
      </dgm:prSet>
      <dgm:spPr/>
    </dgm:pt>
  </dgm:ptLst>
  <dgm:cxnLst>
    <dgm:cxn modelId="{2F90F71B-358B-43B1-88CA-79B1C5AFEA66}" type="presOf" srcId="{E197424B-1E0F-4FFE-B000-A0845E847ADC}" destId="{57F82451-597C-448C-961F-77AF867098DF}" srcOrd="0" destOrd="0" presId="urn:microsoft.com/office/officeart/2005/8/layout/default"/>
    <dgm:cxn modelId="{585C916F-6CA8-4E20-AB63-FCF5956F39CF}" type="presOf" srcId="{095F5B4B-6534-4C41-98C2-927505C0BB20}" destId="{94A39213-0372-4C96-9A3A-3B75AAEC3A72}" srcOrd="0" destOrd="0" presId="urn:microsoft.com/office/officeart/2005/8/layout/default"/>
    <dgm:cxn modelId="{CD453AE8-6CCE-4470-9A1C-D65DA50029A3}" srcId="{E197424B-1E0F-4FFE-B000-A0845E847ADC}" destId="{095F5B4B-6534-4C41-98C2-927505C0BB20}" srcOrd="0" destOrd="0" parTransId="{002788F1-1E56-467E-B943-299A0F17D383}" sibTransId="{454B7F75-1932-4F4E-8221-15A4CFA28473}"/>
    <dgm:cxn modelId="{D9F593C4-24B8-404C-915D-40DC9895E203}" type="presParOf" srcId="{57F82451-597C-448C-961F-77AF867098DF}" destId="{94A39213-0372-4C96-9A3A-3B75AAEC3A7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97424B-1E0F-4FFE-B000-A0845E847ADC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095F5B4B-6534-4C41-98C2-927505C0BB20}">
      <dgm:prSet phldrT="[Texte]"/>
      <dgm:spPr/>
      <dgm:t>
        <a:bodyPr/>
        <a:lstStyle/>
        <a:p>
          <a:r>
            <a:rPr lang="fr-FR" dirty="0"/>
            <a:t>1 concours blanc par discipline corrigé individuellement (anglais inclus)</a:t>
          </a:r>
        </a:p>
      </dgm:t>
    </dgm:pt>
    <dgm:pt modelId="{002788F1-1E56-467E-B943-299A0F17D383}" type="parTrans" cxnId="{CD453AE8-6CCE-4470-9A1C-D65DA50029A3}">
      <dgm:prSet/>
      <dgm:spPr/>
      <dgm:t>
        <a:bodyPr/>
        <a:lstStyle/>
        <a:p>
          <a:endParaRPr lang="fr-FR"/>
        </a:p>
      </dgm:t>
    </dgm:pt>
    <dgm:pt modelId="{454B7F75-1932-4F4E-8221-15A4CFA28473}" type="sibTrans" cxnId="{CD453AE8-6CCE-4470-9A1C-D65DA50029A3}">
      <dgm:prSet/>
      <dgm:spPr/>
      <dgm:t>
        <a:bodyPr/>
        <a:lstStyle/>
        <a:p>
          <a:endParaRPr lang="fr-FR"/>
        </a:p>
      </dgm:t>
    </dgm:pt>
    <dgm:pt modelId="{57F82451-597C-448C-961F-77AF867098DF}" type="pres">
      <dgm:prSet presAssocID="{E197424B-1E0F-4FFE-B000-A0845E847ADC}" presName="diagram" presStyleCnt="0">
        <dgm:presLayoutVars>
          <dgm:dir/>
          <dgm:resizeHandles val="exact"/>
        </dgm:presLayoutVars>
      </dgm:prSet>
      <dgm:spPr/>
    </dgm:pt>
    <dgm:pt modelId="{94A39213-0372-4C96-9A3A-3B75AAEC3A72}" type="pres">
      <dgm:prSet presAssocID="{095F5B4B-6534-4C41-98C2-927505C0BB20}" presName="node" presStyleLbl="node1" presStyleIdx="0" presStyleCnt="1">
        <dgm:presLayoutVars>
          <dgm:bulletEnabled val="1"/>
        </dgm:presLayoutVars>
      </dgm:prSet>
      <dgm:spPr/>
    </dgm:pt>
  </dgm:ptLst>
  <dgm:cxnLst>
    <dgm:cxn modelId="{2F90F71B-358B-43B1-88CA-79B1C5AFEA66}" type="presOf" srcId="{E197424B-1E0F-4FFE-B000-A0845E847ADC}" destId="{57F82451-597C-448C-961F-77AF867098DF}" srcOrd="0" destOrd="0" presId="urn:microsoft.com/office/officeart/2005/8/layout/default"/>
    <dgm:cxn modelId="{585C916F-6CA8-4E20-AB63-FCF5956F39CF}" type="presOf" srcId="{095F5B4B-6534-4C41-98C2-927505C0BB20}" destId="{94A39213-0372-4C96-9A3A-3B75AAEC3A72}" srcOrd="0" destOrd="0" presId="urn:microsoft.com/office/officeart/2005/8/layout/default"/>
    <dgm:cxn modelId="{CD453AE8-6CCE-4470-9A1C-D65DA50029A3}" srcId="{E197424B-1E0F-4FFE-B000-A0845E847ADC}" destId="{095F5B4B-6534-4C41-98C2-927505C0BB20}" srcOrd="0" destOrd="0" parTransId="{002788F1-1E56-467E-B943-299A0F17D383}" sibTransId="{454B7F75-1932-4F4E-8221-15A4CFA28473}"/>
    <dgm:cxn modelId="{D9F593C4-24B8-404C-915D-40DC9895E203}" type="presParOf" srcId="{57F82451-597C-448C-961F-77AF867098DF}" destId="{94A39213-0372-4C96-9A3A-3B75AAEC3A7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2E3E39-1045-4737-A953-E269EB9393AB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A0F3EB-64E5-44AC-8223-67020E936385}">
      <dgm:prSet phldrT="[Texte]"/>
      <dgm:spPr/>
      <dgm:t>
        <a:bodyPr/>
        <a:lstStyle/>
        <a:p>
          <a:r>
            <a:rPr lang="fr-FR" dirty="0"/>
            <a:t>3h en présentiel pour lancer le parcours</a:t>
          </a:r>
        </a:p>
      </dgm:t>
    </dgm:pt>
    <dgm:pt modelId="{F705DF29-FBF7-4B1D-B8D5-723A60007520}" type="parTrans" cxnId="{1A6585E0-02CA-4D18-8930-FBF2E2CD7B38}">
      <dgm:prSet/>
      <dgm:spPr/>
      <dgm:t>
        <a:bodyPr/>
        <a:lstStyle/>
        <a:p>
          <a:endParaRPr lang="fr-FR"/>
        </a:p>
      </dgm:t>
    </dgm:pt>
    <dgm:pt modelId="{577BBBB0-1512-4DF2-8D8D-A4062F1D6AB6}" type="sibTrans" cxnId="{1A6585E0-02CA-4D18-8930-FBF2E2CD7B38}">
      <dgm:prSet/>
      <dgm:spPr/>
      <dgm:t>
        <a:bodyPr/>
        <a:lstStyle/>
        <a:p>
          <a:endParaRPr lang="fr-FR"/>
        </a:p>
      </dgm:t>
    </dgm:pt>
    <dgm:pt modelId="{E935F232-A5D4-41C0-8708-D695A4CFB4C4}">
      <dgm:prSet phldrT="[Texte]"/>
      <dgm:spPr/>
      <dgm:t>
        <a:bodyPr/>
        <a:lstStyle/>
        <a:p>
          <a:r>
            <a:rPr lang="fr-FR" dirty="0"/>
            <a:t>15’ d’entretien individuel</a:t>
          </a:r>
        </a:p>
      </dgm:t>
    </dgm:pt>
    <dgm:pt modelId="{1BBD9A8D-1E70-4882-88EA-EDB495F3D14A}" type="parTrans" cxnId="{7E1B463C-736E-4CB3-9019-42AC63ABD4DE}">
      <dgm:prSet/>
      <dgm:spPr/>
      <dgm:t>
        <a:bodyPr/>
        <a:lstStyle/>
        <a:p>
          <a:endParaRPr lang="fr-FR"/>
        </a:p>
      </dgm:t>
    </dgm:pt>
    <dgm:pt modelId="{43EFA5BA-927A-443A-BA1B-3AB5441C420D}" type="sibTrans" cxnId="{7E1B463C-736E-4CB3-9019-42AC63ABD4DE}">
      <dgm:prSet/>
      <dgm:spPr/>
      <dgm:t>
        <a:bodyPr/>
        <a:lstStyle/>
        <a:p>
          <a:endParaRPr lang="fr-FR"/>
        </a:p>
      </dgm:t>
    </dgm:pt>
    <dgm:pt modelId="{1B1C6A0D-51E3-4D13-BCAB-6F4F1F5D38A9}">
      <dgm:prSet phldrT="[Texte]"/>
      <dgm:spPr/>
      <dgm:t>
        <a:bodyPr/>
        <a:lstStyle/>
        <a:p>
          <a:r>
            <a:rPr lang="fr-FR" dirty="0"/>
            <a:t>15’ d’entretien individuel</a:t>
          </a:r>
        </a:p>
      </dgm:t>
    </dgm:pt>
    <dgm:pt modelId="{1B54C1D0-4644-43B6-8F90-C0EDD11490E2}" type="parTrans" cxnId="{3439AC57-8CCF-4F0E-9A6A-FEC161DD94BA}">
      <dgm:prSet/>
      <dgm:spPr/>
      <dgm:t>
        <a:bodyPr/>
        <a:lstStyle/>
        <a:p>
          <a:endParaRPr lang="fr-FR"/>
        </a:p>
      </dgm:t>
    </dgm:pt>
    <dgm:pt modelId="{D44D8F8E-DB6D-45A6-AE1A-DFA481CF9016}" type="sibTrans" cxnId="{3439AC57-8CCF-4F0E-9A6A-FEC161DD94BA}">
      <dgm:prSet/>
      <dgm:spPr/>
      <dgm:t>
        <a:bodyPr/>
        <a:lstStyle/>
        <a:p>
          <a:endParaRPr lang="fr-FR"/>
        </a:p>
      </dgm:t>
    </dgm:pt>
    <dgm:pt modelId="{7C1E47C7-7D4F-43D5-92CE-C72C518CD01E}">
      <dgm:prSet phldrT="[Texte]"/>
      <dgm:spPr/>
      <dgm:t>
        <a:bodyPr/>
        <a:lstStyle/>
        <a:p>
          <a:r>
            <a:rPr lang="fr-FR" dirty="0"/>
            <a:t>15’ d’entretien individuel</a:t>
          </a:r>
        </a:p>
      </dgm:t>
    </dgm:pt>
    <dgm:pt modelId="{960DF53D-EFC5-4A6C-8275-FF107498EC4A}" type="parTrans" cxnId="{FD51369A-B339-4729-BAE9-0FA25BDA0A0A}">
      <dgm:prSet/>
      <dgm:spPr/>
      <dgm:t>
        <a:bodyPr/>
        <a:lstStyle/>
        <a:p>
          <a:endParaRPr lang="fr-FR"/>
        </a:p>
      </dgm:t>
    </dgm:pt>
    <dgm:pt modelId="{9C9B7A6F-3DC4-47A6-81C1-60F7CC95B7B0}" type="sibTrans" cxnId="{FD51369A-B339-4729-BAE9-0FA25BDA0A0A}">
      <dgm:prSet/>
      <dgm:spPr/>
      <dgm:t>
        <a:bodyPr/>
        <a:lstStyle/>
        <a:p>
          <a:endParaRPr lang="fr-FR"/>
        </a:p>
      </dgm:t>
    </dgm:pt>
    <dgm:pt modelId="{6E979504-11D3-4186-A453-7F62CBF99487}" type="pres">
      <dgm:prSet presAssocID="{552E3E39-1045-4737-A953-E269EB9393A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96DB995-7750-402B-A45D-684E34667F65}" type="pres">
      <dgm:prSet presAssocID="{CDA0F3EB-64E5-44AC-8223-67020E936385}" presName="Accent1" presStyleCnt="0"/>
      <dgm:spPr/>
    </dgm:pt>
    <dgm:pt modelId="{5D5B5C67-3033-47D0-85CE-4A10F838573F}" type="pres">
      <dgm:prSet presAssocID="{CDA0F3EB-64E5-44AC-8223-67020E936385}" presName="Accent" presStyleLbl="node1" presStyleIdx="0" presStyleCnt="4"/>
      <dgm:spPr/>
    </dgm:pt>
    <dgm:pt modelId="{F2DB48A8-BD92-439B-8C06-AFEEF7209E80}" type="pres">
      <dgm:prSet presAssocID="{CDA0F3EB-64E5-44AC-8223-67020E936385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8859DE2-7934-4CF8-88E9-18778831C227}" type="pres">
      <dgm:prSet presAssocID="{E935F232-A5D4-41C0-8708-D695A4CFB4C4}" presName="Accent2" presStyleCnt="0"/>
      <dgm:spPr/>
    </dgm:pt>
    <dgm:pt modelId="{7B74E563-F867-4783-99E7-C976ADB5EAE2}" type="pres">
      <dgm:prSet presAssocID="{E935F232-A5D4-41C0-8708-D695A4CFB4C4}" presName="Accent" presStyleLbl="node1" presStyleIdx="1" presStyleCnt="4"/>
      <dgm:spPr/>
    </dgm:pt>
    <dgm:pt modelId="{322F87D3-D3BF-4FFB-9BAD-04D088CEC45F}" type="pres">
      <dgm:prSet presAssocID="{E935F232-A5D4-41C0-8708-D695A4CFB4C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FB2B8CD8-F928-4FE5-9A7C-794E8060212F}" type="pres">
      <dgm:prSet presAssocID="{1B1C6A0D-51E3-4D13-BCAB-6F4F1F5D38A9}" presName="Accent3" presStyleCnt="0"/>
      <dgm:spPr/>
    </dgm:pt>
    <dgm:pt modelId="{70A3CF9D-A555-4770-9431-F5A40B1D5058}" type="pres">
      <dgm:prSet presAssocID="{1B1C6A0D-51E3-4D13-BCAB-6F4F1F5D38A9}" presName="Accent" presStyleLbl="node1" presStyleIdx="2" presStyleCnt="4"/>
      <dgm:spPr/>
    </dgm:pt>
    <dgm:pt modelId="{1044E3C2-EE17-459B-B69A-767D27F8EF5B}" type="pres">
      <dgm:prSet presAssocID="{1B1C6A0D-51E3-4D13-BCAB-6F4F1F5D38A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E4CFFC25-FB3E-48A0-A56C-99B1BE194567}" type="pres">
      <dgm:prSet presAssocID="{7C1E47C7-7D4F-43D5-92CE-C72C518CD01E}" presName="Accent4" presStyleCnt="0"/>
      <dgm:spPr/>
    </dgm:pt>
    <dgm:pt modelId="{F9A03531-3899-4CC2-9430-ACDC64CA356B}" type="pres">
      <dgm:prSet presAssocID="{7C1E47C7-7D4F-43D5-92CE-C72C518CD01E}" presName="Accent" presStyleLbl="node1" presStyleIdx="3" presStyleCnt="4"/>
      <dgm:spPr/>
    </dgm:pt>
    <dgm:pt modelId="{A1FC98C4-03A5-418E-BD2F-43B7D2C2A0E1}" type="pres">
      <dgm:prSet presAssocID="{7C1E47C7-7D4F-43D5-92CE-C72C518CD01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E322B22B-AB62-4609-888B-A818B9962478}" type="presOf" srcId="{7C1E47C7-7D4F-43D5-92CE-C72C518CD01E}" destId="{A1FC98C4-03A5-418E-BD2F-43B7D2C2A0E1}" srcOrd="0" destOrd="0" presId="urn:microsoft.com/office/officeart/2009/layout/CircleArrowProcess"/>
    <dgm:cxn modelId="{7E1B463C-736E-4CB3-9019-42AC63ABD4DE}" srcId="{552E3E39-1045-4737-A953-E269EB9393AB}" destId="{E935F232-A5D4-41C0-8708-D695A4CFB4C4}" srcOrd="1" destOrd="0" parTransId="{1BBD9A8D-1E70-4882-88EA-EDB495F3D14A}" sibTransId="{43EFA5BA-927A-443A-BA1B-3AB5441C420D}"/>
    <dgm:cxn modelId="{451F2848-28D7-4DF3-9A94-2CA3B0BA6465}" type="presOf" srcId="{1B1C6A0D-51E3-4D13-BCAB-6F4F1F5D38A9}" destId="{1044E3C2-EE17-459B-B69A-767D27F8EF5B}" srcOrd="0" destOrd="0" presId="urn:microsoft.com/office/officeart/2009/layout/CircleArrowProcess"/>
    <dgm:cxn modelId="{3439AC57-8CCF-4F0E-9A6A-FEC161DD94BA}" srcId="{552E3E39-1045-4737-A953-E269EB9393AB}" destId="{1B1C6A0D-51E3-4D13-BCAB-6F4F1F5D38A9}" srcOrd="2" destOrd="0" parTransId="{1B54C1D0-4644-43B6-8F90-C0EDD11490E2}" sibTransId="{D44D8F8E-DB6D-45A6-AE1A-DFA481CF9016}"/>
    <dgm:cxn modelId="{B8F93198-A0D5-4D04-B26C-20B79BC03599}" type="presOf" srcId="{552E3E39-1045-4737-A953-E269EB9393AB}" destId="{6E979504-11D3-4186-A453-7F62CBF99487}" srcOrd="0" destOrd="0" presId="urn:microsoft.com/office/officeart/2009/layout/CircleArrowProcess"/>
    <dgm:cxn modelId="{FD51369A-B339-4729-BAE9-0FA25BDA0A0A}" srcId="{552E3E39-1045-4737-A953-E269EB9393AB}" destId="{7C1E47C7-7D4F-43D5-92CE-C72C518CD01E}" srcOrd="3" destOrd="0" parTransId="{960DF53D-EFC5-4A6C-8275-FF107498EC4A}" sibTransId="{9C9B7A6F-3DC4-47A6-81C1-60F7CC95B7B0}"/>
    <dgm:cxn modelId="{1A6585E0-02CA-4D18-8930-FBF2E2CD7B38}" srcId="{552E3E39-1045-4737-A953-E269EB9393AB}" destId="{CDA0F3EB-64E5-44AC-8223-67020E936385}" srcOrd="0" destOrd="0" parTransId="{F705DF29-FBF7-4B1D-B8D5-723A60007520}" sibTransId="{577BBBB0-1512-4DF2-8D8D-A4062F1D6AB6}"/>
    <dgm:cxn modelId="{7BF75AF1-0699-429D-848B-AFA36ADB6F7E}" type="presOf" srcId="{E935F232-A5D4-41C0-8708-D695A4CFB4C4}" destId="{322F87D3-D3BF-4FFB-9BAD-04D088CEC45F}" srcOrd="0" destOrd="0" presId="urn:microsoft.com/office/officeart/2009/layout/CircleArrowProcess"/>
    <dgm:cxn modelId="{A52F51F6-10E3-4461-9FA0-F936B9B0A4F1}" type="presOf" srcId="{CDA0F3EB-64E5-44AC-8223-67020E936385}" destId="{F2DB48A8-BD92-439B-8C06-AFEEF7209E80}" srcOrd="0" destOrd="0" presId="urn:microsoft.com/office/officeart/2009/layout/CircleArrowProcess"/>
    <dgm:cxn modelId="{DAEF07F0-F9CB-477E-9BF0-0BF791DC15E5}" type="presParOf" srcId="{6E979504-11D3-4186-A453-7F62CBF99487}" destId="{D96DB995-7750-402B-A45D-684E34667F65}" srcOrd="0" destOrd="0" presId="urn:microsoft.com/office/officeart/2009/layout/CircleArrowProcess"/>
    <dgm:cxn modelId="{0C7E0CE2-CA47-4631-B1E5-A4487D0136CD}" type="presParOf" srcId="{D96DB995-7750-402B-A45D-684E34667F65}" destId="{5D5B5C67-3033-47D0-85CE-4A10F838573F}" srcOrd="0" destOrd="0" presId="urn:microsoft.com/office/officeart/2009/layout/CircleArrowProcess"/>
    <dgm:cxn modelId="{33623D34-FCDC-4EF5-8C40-B1A5CEE56A9B}" type="presParOf" srcId="{6E979504-11D3-4186-A453-7F62CBF99487}" destId="{F2DB48A8-BD92-439B-8C06-AFEEF7209E80}" srcOrd="1" destOrd="0" presId="urn:microsoft.com/office/officeart/2009/layout/CircleArrowProcess"/>
    <dgm:cxn modelId="{71709C5A-0EEA-46FC-BD20-3752E71045FE}" type="presParOf" srcId="{6E979504-11D3-4186-A453-7F62CBF99487}" destId="{08859DE2-7934-4CF8-88E9-18778831C227}" srcOrd="2" destOrd="0" presId="urn:microsoft.com/office/officeart/2009/layout/CircleArrowProcess"/>
    <dgm:cxn modelId="{AFE36002-BEE3-4745-9FBC-B5C38D934D58}" type="presParOf" srcId="{08859DE2-7934-4CF8-88E9-18778831C227}" destId="{7B74E563-F867-4783-99E7-C976ADB5EAE2}" srcOrd="0" destOrd="0" presId="urn:microsoft.com/office/officeart/2009/layout/CircleArrowProcess"/>
    <dgm:cxn modelId="{604BA843-E45F-42EA-B837-73B8F7BEC399}" type="presParOf" srcId="{6E979504-11D3-4186-A453-7F62CBF99487}" destId="{322F87D3-D3BF-4FFB-9BAD-04D088CEC45F}" srcOrd="3" destOrd="0" presId="urn:microsoft.com/office/officeart/2009/layout/CircleArrowProcess"/>
    <dgm:cxn modelId="{7B68B5C5-F3C0-4A80-A002-EBD6F813E575}" type="presParOf" srcId="{6E979504-11D3-4186-A453-7F62CBF99487}" destId="{FB2B8CD8-F928-4FE5-9A7C-794E8060212F}" srcOrd="4" destOrd="0" presId="urn:microsoft.com/office/officeart/2009/layout/CircleArrowProcess"/>
    <dgm:cxn modelId="{01B0C00C-D4B1-4AE9-A676-CEE9B6DB4F63}" type="presParOf" srcId="{FB2B8CD8-F928-4FE5-9A7C-794E8060212F}" destId="{70A3CF9D-A555-4770-9431-F5A40B1D5058}" srcOrd="0" destOrd="0" presId="urn:microsoft.com/office/officeart/2009/layout/CircleArrowProcess"/>
    <dgm:cxn modelId="{7D825614-6756-4143-BCCD-10DE97FEA3D9}" type="presParOf" srcId="{6E979504-11D3-4186-A453-7F62CBF99487}" destId="{1044E3C2-EE17-459B-B69A-767D27F8EF5B}" srcOrd="5" destOrd="0" presId="urn:microsoft.com/office/officeart/2009/layout/CircleArrowProcess"/>
    <dgm:cxn modelId="{E4156BC2-2FA8-4083-A33A-0463446F8491}" type="presParOf" srcId="{6E979504-11D3-4186-A453-7F62CBF99487}" destId="{E4CFFC25-FB3E-48A0-A56C-99B1BE194567}" srcOrd="6" destOrd="0" presId="urn:microsoft.com/office/officeart/2009/layout/CircleArrowProcess"/>
    <dgm:cxn modelId="{18137BC2-16FB-47F9-88DF-8B6BC5F8F526}" type="presParOf" srcId="{E4CFFC25-FB3E-48A0-A56C-99B1BE194567}" destId="{F9A03531-3899-4CC2-9430-ACDC64CA356B}" srcOrd="0" destOrd="0" presId="urn:microsoft.com/office/officeart/2009/layout/CircleArrowProcess"/>
    <dgm:cxn modelId="{E9728101-5DB6-4657-9A65-A774D413032B}" type="presParOf" srcId="{6E979504-11D3-4186-A453-7F62CBF99487}" destId="{A1FC98C4-03A5-418E-BD2F-43B7D2C2A0E1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0B6895-5F94-42D8-A902-C52A09E40C2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BE2BDD-CB8B-4989-AB32-DC2168399319}">
      <dgm:prSet phldrT="[Texte]"/>
      <dgm:spPr/>
      <dgm:t>
        <a:bodyPr/>
        <a:lstStyle/>
        <a:p>
          <a:r>
            <a:rPr lang="fr-FR" dirty="0"/>
            <a:t>Oral 1 (discipline au choix) </a:t>
          </a:r>
        </a:p>
      </dgm:t>
    </dgm:pt>
    <dgm:pt modelId="{66B21DFB-E398-49B1-8B2A-7494B68289CB}" type="parTrans" cxnId="{741C6C44-0E9B-42D9-B307-131152A1CDA8}">
      <dgm:prSet/>
      <dgm:spPr/>
      <dgm:t>
        <a:bodyPr/>
        <a:lstStyle/>
        <a:p>
          <a:endParaRPr lang="fr-FR"/>
        </a:p>
      </dgm:t>
    </dgm:pt>
    <dgm:pt modelId="{8C4A28C0-5D05-4913-BADA-A5B1D39C174F}" type="sibTrans" cxnId="{741C6C44-0E9B-42D9-B307-131152A1CDA8}">
      <dgm:prSet/>
      <dgm:spPr/>
      <dgm:t>
        <a:bodyPr/>
        <a:lstStyle/>
        <a:p>
          <a:endParaRPr lang="fr-FR"/>
        </a:p>
      </dgm:t>
    </dgm:pt>
    <dgm:pt modelId="{702794E6-45A0-414F-98A3-6FF3D6DA074E}">
      <dgm:prSet phldrT="[Texte]"/>
      <dgm:spPr/>
      <dgm:t>
        <a:bodyPr/>
        <a:lstStyle/>
        <a:p>
          <a:r>
            <a:rPr lang="fr-FR" dirty="0"/>
            <a:t>Maths : mises en situation en présentiel  </a:t>
          </a:r>
        </a:p>
      </dgm:t>
    </dgm:pt>
    <dgm:pt modelId="{795A13C8-A4B6-442C-A6CC-A3DFDCF24263}" type="parTrans" cxnId="{16973BB8-C1EC-47B5-ABBA-828632BF6FB0}">
      <dgm:prSet/>
      <dgm:spPr/>
      <dgm:t>
        <a:bodyPr/>
        <a:lstStyle/>
        <a:p>
          <a:endParaRPr lang="fr-FR"/>
        </a:p>
      </dgm:t>
    </dgm:pt>
    <dgm:pt modelId="{A440423A-8F0C-4DDA-A8A4-85B885283C6A}" type="sibTrans" cxnId="{16973BB8-C1EC-47B5-ABBA-828632BF6FB0}">
      <dgm:prSet/>
      <dgm:spPr/>
      <dgm:t>
        <a:bodyPr/>
        <a:lstStyle/>
        <a:p>
          <a:endParaRPr lang="fr-FR"/>
        </a:p>
      </dgm:t>
    </dgm:pt>
    <dgm:pt modelId="{1F61E879-F21F-44F0-A28A-3A3AA64235FC}">
      <dgm:prSet phldrT="[Texte]"/>
      <dgm:spPr/>
      <dgm:t>
        <a:bodyPr/>
        <a:lstStyle/>
        <a:p>
          <a:r>
            <a:rPr lang="fr-FR" dirty="0"/>
            <a:t>Français : mises en situation en présentiel </a:t>
          </a:r>
        </a:p>
      </dgm:t>
    </dgm:pt>
    <dgm:pt modelId="{B5AA4C55-F7D6-4D95-85D2-BA7EDF101628}" type="parTrans" cxnId="{66970EA7-EEA6-4BFE-9BA2-918AE24D07BC}">
      <dgm:prSet/>
      <dgm:spPr/>
      <dgm:t>
        <a:bodyPr/>
        <a:lstStyle/>
        <a:p>
          <a:endParaRPr lang="fr-FR"/>
        </a:p>
      </dgm:t>
    </dgm:pt>
    <dgm:pt modelId="{FB7F5AB0-60BE-4646-B149-B28F4198B83B}" type="sibTrans" cxnId="{66970EA7-EEA6-4BFE-9BA2-918AE24D07BC}">
      <dgm:prSet/>
      <dgm:spPr/>
      <dgm:t>
        <a:bodyPr/>
        <a:lstStyle/>
        <a:p>
          <a:endParaRPr lang="fr-FR"/>
        </a:p>
      </dgm:t>
    </dgm:pt>
    <dgm:pt modelId="{26A562B2-9A2E-44F2-95BC-2A376E2EA4E1}">
      <dgm:prSet phldrT="[Texte]"/>
      <dgm:spPr/>
      <dgm:t>
        <a:bodyPr/>
        <a:lstStyle/>
        <a:p>
          <a:r>
            <a:rPr lang="fr-FR" dirty="0"/>
            <a:t>Oral 2</a:t>
          </a:r>
        </a:p>
      </dgm:t>
    </dgm:pt>
    <dgm:pt modelId="{F14077AD-A49A-4272-A718-E4A075C3D410}" type="parTrans" cxnId="{1221E18E-9155-4297-9B1A-58614B378CEB}">
      <dgm:prSet/>
      <dgm:spPr/>
      <dgm:t>
        <a:bodyPr/>
        <a:lstStyle/>
        <a:p>
          <a:endParaRPr lang="fr-FR"/>
        </a:p>
      </dgm:t>
    </dgm:pt>
    <dgm:pt modelId="{A32C07D3-C242-4696-A142-FD9389ED8DD2}" type="sibTrans" cxnId="{1221E18E-9155-4297-9B1A-58614B378CEB}">
      <dgm:prSet/>
      <dgm:spPr/>
      <dgm:t>
        <a:bodyPr/>
        <a:lstStyle/>
        <a:p>
          <a:endParaRPr lang="fr-FR"/>
        </a:p>
      </dgm:t>
    </dgm:pt>
    <dgm:pt modelId="{FF7AC93E-5CC9-4345-9227-05BE3120366F}">
      <dgm:prSet phldrT="[Texte]"/>
      <dgm:spPr/>
      <dgm:t>
        <a:bodyPr/>
        <a:lstStyle/>
        <a:p>
          <a:r>
            <a:rPr lang="fr-FR" dirty="0"/>
            <a:t>La connaissance du système éducatif</a:t>
          </a:r>
        </a:p>
      </dgm:t>
    </dgm:pt>
    <dgm:pt modelId="{5399F0FC-2016-4388-A6A2-DAA395B2DFD2}" type="parTrans" cxnId="{1C126878-6BB6-47C9-B02C-0EB5439F2D6C}">
      <dgm:prSet/>
      <dgm:spPr/>
      <dgm:t>
        <a:bodyPr/>
        <a:lstStyle/>
        <a:p>
          <a:endParaRPr lang="fr-FR"/>
        </a:p>
      </dgm:t>
    </dgm:pt>
    <dgm:pt modelId="{CC83BC85-1884-4D9F-A1BA-3A7F744092BC}" type="sibTrans" cxnId="{1C126878-6BB6-47C9-B02C-0EB5439F2D6C}">
      <dgm:prSet/>
      <dgm:spPr/>
      <dgm:t>
        <a:bodyPr/>
        <a:lstStyle/>
        <a:p>
          <a:endParaRPr lang="fr-FR"/>
        </a:p>
      </dgm:t>
    </dgm:pt>
    <dgm:pt modelId="{2F74E237-6D75-43D9-B47D-CFE5392F45CB}">
      <dgm:prSet phldrT="[Texte]"/>
      <dgm:spPr/>
      <dgm:t>
        <a:bodyPr/>
        <a:lstStyle/>
        <a:p>
          <a:r>
            <a:rPr lang="fr-FR" dirty="0"/>
            <a:t>Les enjeux de la transition écologique</a:t>
          </a:r>
        </a:p>
      </dgm:t>
    </dgm:pt>
    <dgm:pt modelId="{1B773159-8B2E-40C0-AF20-15C1234AD3D0}" type="parTrans" cxnId="{52B69799-CD1B-4B15-9B64-D145785821EE}">
      <dgm:prSet/>
      <dgm:spPr/>
      <dgm:t>
        <a:bodyPr/>
        <a:lstStyle/>
        <a:p>
          <a:endParaRPr lang="fr-FR"/>
        </a:p>
      </dgm:t>
    </dgm:pt>
    <dgm:pt modelId="{74503CFC-F05D-465A-B619-56FBA833A22D}" type="sibTrans" cxnId="{52B69799-CD1B-4B15-9B64-D145785821EE}">
      <dgm:prSet/>
      <dgm:spPr/>
      <dgm:t>
        <a:bodyPr/>
        <a:lstStyle/>
        <a:p>
          <a:endParaRPr lang="fr-FR"/>
        </a:p>
      </dgm:t>
    </dgm:pt>
    <dgm:pt modelId="{C2277ED8-D01E-40B8-B440-1528BFAABD34}">
      <dgm:prSet phldrT="[Texte]"/>
      <dgm:spPr/>
      <dgm:t>
        <a:bodyPr/>
        <a:lstStyle/>
        <a:p>
          <a:r>
            <a:rPr lang="fr-FR" dirty="0"/>
            <a:t>La motivation</a:t>
          </a:r>
        </a:p>
      </dgm:t>
    </dgm:pt>
    <dgm:pt modelId="{24FE2720-E66D-4EDC-9A19-845189B659AB}" type="parTrans" cxnId="{2D2A14D3-F53C-4314-9818-96AF3B1F0F48}">
      <dgm:prSet/>
      <dgm:spPr/>
      <dgm:t>
        <a:bodyPr/>
        <a:lstStyle/>
        <a:p>
          <a:endParaRPr lang="fr-FR"/>
        </a:p>
      </dgm:t>
    </dgm:pt>
    <dgm:pt modelId="{49E3242B-088C-4795-A22C-D2673DBAA53B}" type="sibTrans" cxnId="{2D2A14D3-F53C-4314-9818-96AF3B1F0F48}">
      <dgm:prSet/>
      <dgm:spPr/>
      <dgm:t>
        <a:bodyPr/>
        <a:lstStyle/>
        <a:p>
          <a:endParaRPr lang="fr-FR"/>
        </a:p>
      </dgm:t>
    </dgm:pt>
    <dgm:pt modelId="{67230B05-ED71-4475-9B53-CDF38CF30CD9}">
      <dgm:prSet phldrT="[Texte]"/>
      <dgm:spPr/>
      <dgm:t>
        <a:bodyPr/>
        <a:lstStyle/>
        <a:p>
          <a:r>
            <a:rPr lang="fr-FR" dirty="0"/>
            <a:t>Le bien-être de l’enfant</a:t>
          </a:r>
        </a:p>
      </dgm:t>
    </dgm:pt>
    <dgm:pt modelId="{BF97DBB3-8C09-4946-B604-DBE5C870FC6C}" type="parTrans" cxnId="{218A1606-1544-4C2A-8244-D32F7C78852A}">
      <dgm:prSet/>
      <dgm:spPr/>
      <dgm:t>
        <a:bodyPr/>
        <a:lstStyle/>
        <a:p>
          <a:endParaRPr lang="fr-FR"/>
        </a:p>
      </dgm:t>
    </dgm:pt>
    <dgm:pt modelId="{4704950A-C3F6-4B6D-858D-E93041B77E36}" type="sibTrans" cxnId="{218A1606-1544-4C2A-8244-D32F7C78852A}">
      <dgm:prSet/>
      <dgm:spPr/>
      <dgm:t>
        <a:bodyPr/>
        <a:lstStyle/>
        <a:p>
          <a:endParaRPr lang="fr-FR"/>
        </a:p>
      </dgm:t>
    </dgm:pt>
    <dgm:pt modelId="{0E34D32E-CCFC-412C-B35D-D17A2704AE21}" type="pres">
      <dgm:prSet presAssocID="{E70B6895-5F94-42D8-A902-C52A09E40C2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0107E3-1A0F-40EF-846E-01AAAD5A6599}" type="pres">
      <dgm:prSet presAssocID="{D2BE2BDD-CB8B-4989-AB32-DC2168399319}" presName="root" presStyleCnt="0"/>
      <dgm:spPr/>
    </dgm:pt>
    <dgm:pt modelId="{149384A7-2C60-41F3-80E2-9C038CA915AF}" type="pres">
      <dgm:prSet presAssocID="{D2BE2BDD-CB8B-4989-AB32-DC2168399319}" presName="rootComposite" presStyleCnt="0"/>
      <dgm:spPr/>
    </dgm:pt>
    <dgm:pt modelId="{A9BC92AF-0F79-4CFB-905B-B9012BA28D72}" type="pres">
      <dgm:prSet presAssocID="{D2BE2BDD-CB8B-4989-AB32-DC2168399319}" presName="rootText" presStyleLbl="node1" presStyleIdx="0" presStyleCnt="2"/>
      <dgm:spPr/>
    </dgm:pt>
    <dgm:pt modelId="{FAF97E2C-FF0C-4722-B516-CE51A6DAA261}" type="pres">
      <dgm:prSet presAssocID="{D2BE2BDD-CB8B-4989-AB32-DC2168399319}" presName="rootConnector" presStyleLbl="node1" presStyleIdx="0" presStyleCnt="2"/>
      <dgm:spPr/>
    </dgm:pt>
    <dgm:pt modelId="{2054B2D1-1D8E-40B2-9994-2B6BC9F1FF8E}" type="pres">
      <dgm:prSet presAssocID="{D2BE2BDD-CB8B-4989-AB32-DC2168399319}" presName="childShape" presStyleCnt="0"/>
      <dgm:spPr/>
    </dgm:pt>
    <dgm:pt modelId="{D3E432A4-B1BF-4836-B9B0-6473CE712497}" type="pres">
      <dgm:prSet presAssocID="{795A13C8-A4B6-442C-A6CC-A3DFDCF24263}" presName="Name13" presStyleLbl="parChTrans1D2" presStyleIdx="0" presStyleCnt="6"/>
      <dgm:spPr/>
    </dgm:pt>
    <dgm:pt modelId="{67A71F9C-6B55-4393-AFF6-84639EE69A34}" type="pres">
      <dgm:prSet presAssocID="{702794E6-45A0-414F-98A3-6FF3D6DA074E}" presName="childText" presStyleLbl="bgAcc1" presStyleIdx="0" presStyleCnt="6">
        <dgm:presLayoutVars>
          <dgm:bulletEnabled val="1"/>
        </dgm:presLayoutVars>
      </dgm:prSet>
      <dgm:spPr/>
    </dgm:pt>
    <dgm:pt modelId="{A497AB6A-5E7E-42EE-BAF5-D483D251BE71}" type="pres">
      <dgm:prSet presAssocID="{B5AA4C55-F7D6-4D95-85D2-BA7EDF101628}" presName="Name13" presStyleLbl="parChTrans1D2" presStyleIdx="1" presStyleCnt="6"/>
      <dgm:spPr/>
    </dgm:pt>
    <dgm:pt modelId="{CCE019CF-60D7-4548-BBA2-12AD9F47BCE3}" type="pres">
      <dgm:prSet presAssocID="{1F61E879-F21F-44F0-A28A-3A3AA64235FC}" presName="childText" presStyleLbl="bgAcc1" presStyleIdx="1" presStyleCnt="6">
        <dgm:presLayoutVars>
          <dgm:bulletEnabled val="1"/>
        </dgm:presLayoutVars>
      </dgm:prSet>
      <dgm:spPr/>
    </dgm:pt>
    <dgm:pt modelId="{0EBDE0EF-C839-438F-B228-86A30FFCD38D}" type="pres">
      <dgm:prSet presAssocID="{26A562B2-9A2E-44F2-95BC-2A376E2EA4E1}" presName="root" presStyleCnt="0"/>
      <dgm:spPr/>
    </dgm:pt>
    <dgm:pt modelId="{83ECA550-0341-4AE3-BE9C-31EDBA6950BC}" type="pres">
      <dgm:prSet presAssocID="{26A562B2-9A2E-44F2-95BC-2A376E2EA4E1}" presName="rootComposite" presStyleCnt="0"/>
      <dgm:spPr/>
    </dgm:pt>
    <dgm:pt modelId="{16EF023E-ABBD-4FD5-B8EE-2721F0ADAEAE}" type="pres">
      <dgm:prSet presAssocID="{26A562B2-9A2E-44F2-95BC-2A376E2EA4E1}" presName="rootText" presStyleLbl="node1" presStyleIdx="1" presStyleCnt="2"/>
      <dgm:spPr/>
    </dgm:pt>
    <dgm:pt modelId="{28625606-A4CD-4274-9C46-E68D21622417}" type="pres">
      <dgm:prSet presAssocID="{26A562B2-9A2E-44F2-95BC-2A376E2EA4E1}" presName="rootConnector" presStyleLbl="node1" presStyleIdx="1" presStyleCnt="2"/>
      <dgm:spPr/>
    </dgm:pt>
    <dgm:pt modelId="{DF1355F1-6FF7-4A18-8D3B-A08FCB9AA0C0}" type="pres">
      <dgm:prSet presAssocID="{26A562B2-9A2E-44F2-95BC-2A376E2EA4E1}" presName="childShape" presStyleCnt="0"/>
      <dgm:spPr/>
    </dgm:pt>
    <dgm:pt modelId="{8D4932C8-C780-4197-B7BE-22851C1C6FE7}" type="pres">
      <dgm:prSet presAssocID="{5399F0FC-2016-4388-A6A2-DAA395B2DFD2}" presName="Name13" presStyleLbl="parChTrans1D2" presStyleIdx="2" presStyleCnt="6"/>
      <dgm:spPr/>
    </dgm:pt>
    <dgm:pt modelId="{4234EF2B-E895-4875-81E5-E0068F6C79AF}" type="pres">
      <dgm:prSet presAssocID="{FF7AC93E-5CC9-4345-9227-05BE3120366F}" presName="childText" presStyleLbl="bgAcc1" presStyleIdx="2" presStyleCnt="6">
        <dgm:presLayoutVars>
          <dgm:bulletEnabled val="1"/>
        </dgm:presLayoutVars>
      </dgm:prSet>
      <dgm:spPr/>
    </dgm:pt>
    <dgm:pt modelId="{9F372302-A0AB-4887-B787-910AAEC4651F}" type="pres">
      <dgm:prSet presAssocID="{1B773159-8B2E-40C0-AF20-15C1234AD3D0}" presName="Name13" presStyleLbl="parChTrans1D2" presStyleIdx="3" presStyleCnt="6"/>
      <dgm:spPr/>
    </dgm:pt>
    <dgm:pt modelId="{0D0F6D7D-8F76-4D64-BB8B-1A1B42657BE9}" type="pres">
      <dgm:prSet presAssocID="{2F74E237-6D75-43D9-B47D-CFE5392F45CB}" presName="childText" presStyleLbl="bgAcc1" presStyleIdx="3" presStyleCnt="6">
        <dgm:presLayoutVars>
          <dgm:bulletEnabled val="1"/>
        </dgm:presLayoutVars>
      </dgm:prSet>
      <dgm:spPr/>
    </dgm:pt>
    <dgm:pt modelId="{7E40F20F-11DC-4DD5-8DA6-C85B066F5699}" type="pres">
      <dgm:prSet presAssocID="{24FE2720-E66D-4EDC-9A19-845189B659AB}" presName="Name13" presStyleLbl="parChTrans1D2" presStyleIdx="4" presStyleCnt="6"/>
      <dgm:spPr/>
    </dgm:pt>
    <dgm:pt modelId="{DF278844-0846-44E2-8631-F4AF1B628B8D}" type="pres">
      <dgm:prSet presAssocID="{C2277ED8-D01E-40B8-B440-1528BFAABD34}" presName="childText" presStyleLbl="bgAcc1" presStyleIdx="4" presStyleCnt="6">
        <dgm:presLayoutVars>
          <dgm:bulletEnabled val="1"/>
        </dgm:presLayoutVars>
      </dgm:prSet>
      <dgm:spPr/>
    </dgm:pt>
    <dgm:pt modelId="{ADCFAFDE-97BB-4195-ADA2-63EFC922031C}" type="pres">
      <dgm:prSet presAssocID="{BF97DBB3-8C09-4946-B604-DBE5C870FC6C}" presName="Name13" presStyleLbl="parChTrans1D2" presStyleIdx="5" presStyleCnt="6"/>
      <dgm:spPr/>
    </dgm:pt>
    <dgm:pt modelId="{B66B1645-2064-4BFF-B600-D0DE8ED2F011}" type="pres">
      <dgm:prSet presAssocID="{67230B05-ED71-4475-9B53-CDF38CF30CD9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C7886C00-8812-4CCC-ACC1-1AE0F0C8C1DD}" type="presOf" srcId="{26A562B2-9A2E-44F2-95BC-2A376E2EA4E1}" destId="{28625606-A4CD-4274-9C46-E68D21622417}" srcOrd="1" destOrd="0" presId="urn:microsoft.com/office/officeart/2005/8/layout/hierarchy3"/>
    <dgm:cxn modelId="{CAC28700-6FEB-4352-852A-11A35D37901E}" type="presOf" srcId="{26A562B2-9A2E-44F2-95BC-2A376E2EA4E1}" destId="{16EF023E-ABBD-4FD5-B8EE-2721F0ADAEAE}" srcOrd="0" destOrd="0" presId="urn:microsoft.com/office/officeart/2005/8/layout/hierarchy3"/>
    <dgm:cxn modelId="{218A1606-1544-4C2A-8244-D32F7C78852A}" srcId="{26A562B2-9A2E-44F2-95BC-2A376E2EA4E1}" destId="{67230B05-ED71-4475-9B53-CDF38CF30CD9}" srcOrd="3" destOrd="0" parTransId="{BF97DBB3-8C09-4946-B604-DBE5C870FC6C}" sibTransId="{4704950A-C3F6-4B6D-858D-E93041B77E36}"/>
    <dgm:cxn modelId="{1352F00C-E702-4852-A265-E1DF9F65B7E1}" type="presOf" srcId="{795A13C8-A4B6-442C-A6CC-A3DFDCF24263}" destId="{D3E432A4-B1BF-4836-B9B0-6473CE712497}" srcOrd="0" destOrd="0" presId="urn:microsoft.com/office/officeart/2005/8/layout/hierarchy3"/>
    <dgm:cxn modelId="{5BCA780E-BC38-46B4-B958-6D8399538480}" type="presOf" srcId="{C2277ED8-D01E-40B8-B440-1528BFAABD34}" destId="{DF278844-0846-44E2-8631-F4AF1B628B8D}" srcOrd="0" destOrd="0" presId="urn:microsoft.com/office/officeart/2005/8/layout/hierarchy3"/>
    <dgm:cxn modelId="{41FEEB5B-4AB5-4AD4-9A88-EB3F5A390245}" type="presOf" srcId="{BF97DBB3-8C09-4946-B604-DBE5C870FC6C}" destId="{ADCFAFDE-97BB-4195-ADA2-63EFC922031C}" srcOrd="0" destOrd="0" presId="urn:microsoft.com/office/officeart/2005/8/layout/hierarchy3"/>
    <dgm:cxn modelId="{A999E442-088E-45E8-BA7B-783147F3053C}" type="presOf" srcId="{5399F0FC-2016-4388-A6A2-DAA395B2DFD2}" destId="{8D4932C8-C780-4197-B7BE-22851C1C6FE7}" srcOrd="0" destOrd="0" presId="urn:microsoft.com/office/officeart/2005/8/layout/hierarchy3"/>
    <dgm:cxn modelId="{741C6C44-0E9B-42D9-B307-131152A1CDA8}" srcId="{E70B6895-5F94-42D8-A902-C52A09E40C2F}" destId="{D2BE2BDD-CB8B-4989-AB32-DC2168399319}" srcOrd="0" destOrd="0" parTransId="{66B21DFB-E398-49B1-8B2A-7494B68289CB}" sibTransId="{8C4A28C0-5D05-4913-BADA-A5B1D39C174F}"/>
    <dgm:cxn modelId="{F6A7E468-86C0-40DF-A66B-A32DF4F5B7F2}" type="presOf" srcId="{D2BE2BDD-CB8B-4989-AB32-DC2168399319}" destId="{A9BC92AF-0F79-4CFB-905B-B9012BA28D72}" srcOrd="0" destOrd="0" presId="urn:microsoft.com/office/officeart/2005/8/layout/hierarchy3"/>
    <dgm:cxn modelId="{2C172A73-475D-426B-9F2C-82EBDDA1702B}" type="presOf" srcId="{1F61E879-F21F-44F0-A28A-3A3AA64235FC}" destId="{CCE019CF-60D7-4548-BBA2-12AD9F47BCE3}" srcOrd="0" destOrd="0" presId="urn:microsoft.com/office/officeart/2005/8/layout/hierarchy3"/>
    <dgm:cxn modelId="{881C5956-FE42-429C-BC57-1C2FA0503A60}" type="presOf" srcId="{24FE2720-E66D-4EDC-9A19-845189B659AB}" destId="{7E40F20F-11DC-4DD5-8DA6-C85B066F5699}" srcOrd="0" destOrd="0" presId="urn:microsoft.com/office/officeart/2005/8/layout/hierarchy3"/>
    <dgm:cxn modelId="{DB3C5F58-6880-48D3-8BF8-0D029BB904B8}" type="presOf" srcId="{2F74E237-6D75-43D9-B47D-CFE5392F45CB}" destId="{0D0F6D7D-8F76-4D64-BB8B-1A1B42657BE9}" srcOrd="0" destOrd="0" presId="urn:microsoft.com/office/officeart/2005/8/layout/hierarchy3"/>
    <dgm:cxn modelId="{1C126878-6BB6-47C9-B02C-0EB5439F2D6C}" srcId="{26A562B2-9A2E-44F2-95BC-2A376E2EA4E1}" destId="{FF7AC93E-5CC9-4345-9227-05BE3120366F}" srcOrd="0" destOrd="0" parTransId="{5399F0FC-2016-4388-A6A2-DAA395B2DFD2}" sibTransId="{CC83BC85-1884-4D9F-A1BA-3A7F744092BC}"/>
    <dgm:cxn modelId="{8F80EB7B-63DA-482E-B0B8-47207B30B267}" type="presOf" srcId="{B5AA4C55-F7D6-4D95-85D2-BA7EDF101628}" destId="{A497AB6A-5E7E-42EE-BAF5-D483D251BE71}" srcOrd="0" destOrd="0" presId="urn:microsoft.com/office/officeart/2005/8/layout/hierarchy3"/>
    <dgm:cxn modelId="{FA8B318D-7615-4DDA-B80D-15000A8B157B}" type="presOf" srcId="{D2BE2BDD-CB8B-4989-AB32-DC2168399319}" destId="{FAF97E2C-FF0C-4722-B516-CE51A6DAA261}" srcOrd="1" destOrd="0" presId="urn:microsoft.com/office/officeart/2005/8/layout/hierarchy3"/>
    <dgm:cxn modelId="{1221E18E-9155-4297-9B1A-58614B378CEB}" srcId="{E70B6895-5F94-42D8-A902-C52A09E40C2F}" destId="{26A562B2-9A2E-44F2-95BC-2A376E2EA4E1}" srcOrd="1" destOrd="0" parTransId="{F14077AD-A49A-4272-A718-E4A075C3D410}" sibTransId="{A32C07D3-C242-4696-A142-FD9389ED8DD2}"/>
    <dgm:cxn modelId="{52B69799-CD1B-4B15-9B64-D145785821EE}" srcId="{26A562B2-9A2E-44F2-95BC-2A376E2EA4E1}" destId="{2F74E237-6D75-43D9-B47D-CFE5392F45CB}" srcOrd="1" destOrd="0" parTransId="{1B773159-8B2E-40C0-AF20-15C1234AD3D0}" sibTransId="{74503CFC-F05D-465A-B619-56FBA833A22D}"/>
    <dgm:cxn modelId="{66970EA7-EEA6-4BFE-9BA2-918AE24D07BC}" srcId="{D2BE2BDD-CB8B-4989-AB32-DC2168399319}" destId="{1F61E879-F21F-44F0-A28A-3A3AA64235FC}" srcOrd="1" destOrd="0" parTransId="{B5AA4C55-F7D6-4D95-85D2-BA7EDF101628}" sibTransId="{FB7F5AB0-60BE-4646-B149-B28F4198B83B}"/>
    <dgm:cxn modelId="{16973BB8-C1EC-47B5-ABBA-828632BF6FB0}" srcId="{D2BE2BDD-CB8B-4989-AB32-DC2168399319}" destId="{702794E6-45A0-414F-98A3-6FF3D6DA074E}" srcOrd="0" destOrd="0" parTransId="{795A13C8-A4B6-442C-A6CC-A3DFDCF24263}" sibTransId="{A440423A-8F0C-4DDA-A8A4-85B885283C6A}"/>
    <dgm:cxn modelId="{1A4075C5-C1F9-4C85-B57E-8F534489E764}" type="presOf" srcId="{E70B6895-5F94-42D8-A902-C52A09E40C2F}" destId="{0E34D32E-CCFC-412C-B35D-D17A2704AE21}" srcOrd="0" destOrd="0" presId="urn:microsoft.com/office/officeart/2005/8/layout/hierarchy3"/>
    <dgm:cxn modelId="{2D2A14D3-F53C-4314-9818-96AF3B1F0F48}" srcId="{26A562B2-9A2E-44F2-95BC-2A376E2EA4E1}" destId="{C2277ED8-D01E-40B8-B440-1528BFAABD34}" srcOrd="2" destOrd="0" parTransId="{24FE2720-E66D-4EDC-9A19-845189B659AB}" sibTransId="{49E3242B-088C-4795-A22C-D2673DBAA53B}"/>
    <dgm:cxn modelId="{3AB313DD-5DD4-4B37-A08C-3220B9846E83}" type="presOf" srcId="{FF7AC93E-5CC9-4345-9227-05BE3120366F}" destId="{4234EF2B-E895-4875-81E5-E0068F6C79AF}" srcOrd="0" destOrd="0" presId="urn:microsoft.com/office/officeart/2005/8/layout/hierarchy3"/>
    <dgm:cxn modelId="{E73A95E3-7F36-42D6-B097-19C0464EAE15}" type="presOf" srcId="{1B773159-8B2E-40C0-AF20-15C1234AD3D0}" destId="{9F372302-A0AB-4887-B787-910AAEC4651F}" srcOrd="0" destOrd="0" presId="urn:microsoft.com/office/officeart/2005/8/layout/hierarchy3"/>
    <dgm:cxn modelId="{7D04B2F0-5533-4ED7-B3DC-A246B4D0318A}" type="presOf" srcId="{67230B05-ED71-4475-9B53-CDF38CF30CD9}" destId="{B66B1645-2064-4BFF-B600-D0DE8ED2F011}" srcOrd="0" destOrd="0" presId="urn:microsoft.com/office/officeart/2005/8/layout/hierarchy3"/>
    <dgm:cxn modelId="{5F234FFA-4890-4B90-89D9-EA362F61E9FE}" type="presOf" srcId="{702794E6-45A0-414F-98A3-6FF3D6DA074E}" destId="{67A71F9C-6B55-4393-AFF6-84639EE69A34}" srcOrd="0" destOrd="0" presId="urn:microsoft.com/office/officeart/2005/8/layout/hierarchy3"/>
    <dgm:cxn modelId="{D5B9A3A6-625F-4934-ADB2-66DB0D4ED9B0}" type="presParOf" srcId="{0E34D32E-CCFC-412C-B35D-D17A2704AE21}" destId="{E40107E3-1A0F-40EF-846E-01AAAD5A6599}" srcOrd="0" destOrd="0" presId="urn:microsoft.com/office/officeart/2005/8/layout/hierarchy3"/>
    <dgm:cxn modelId="{F35C7A3C-1F74-4E69-8C69-815F9477931C}" type="presParOf" srcId="{E40107E3-1A0F-40EF-846E-01AAAD5A6599}" destId="{149384A7-2C60-41F3-80E2-9C038CA915AF}" srcOrd="0" destOrd="0" presId="urn:microsoft.com/office/officeart/2005/8/layout/hierarchy3"/>
    <dgm:cxn modelId="{E5122B20-112E-4F75-B719-43B34481C4F0}" type="presParOf" srcId="{149384A7-2C60-41F3-80E2-9C038CA915AF}" destId="{A9BC92AF-0F79-4CFB-905B-B9012BA28D72}" srcOrd="0" destOrd="0" presId="urn:microsoft.com/office/officeart/2005/8/layout/hierarchy3"/>
    <dgm:cxn modelId="{2E00120C-CF57-48AC-9C12-F5CF339DF763}" type="presParOf" srcId="{149384A7-2C60-41F3-80E2-9C038CA915AF}" destId="{FAF97E2C-FF0C-4722-B516-CE51A6DAA261}" srcOrd="1" destOrd="0" presId="urn:microsoft.com/office/officeart/2005/8/layout/hierarchy3"/>
    <dgm:cxn modelId="{44A2EC14-1177-4701-ACC4-51AB48AA1E05}" type="presParOf" srcId="{E40107E3-1A0F-40EF-846E-01AAAD5A6599}" destId="{2054B2D1-1D8E-40B2-9994-2B6BC9F1FF8E}" srcOrd="1" destOrd="0" presId="urn:microsoft.com/office/officeart/2005/8/layout/hierarchy3"/>
    <dgm:cxn modelId="{CAC2C26B-23B1-4671-A31F-0AE83DB53ABF}" type="presParOf" srcId="{2054B2D1-1D8E-40B2-9994-2B6BC9F1FF8E}" destId="{D3E432A4-B1BF-4836-B9B0-6473CE712497}" srcOrd="0" destOrd="0" presId="urn:microsoft.com/office/officeart/2005/8/layout/hierarchy3"/>
    <dgm:cxn modelId="{DEE6B0EA-B517-432B-8D73-0D99C1C368E5}" type="presParOf" srcId="{2054B2D1-1D8E-40B2-9994-2B6BC9F1FF8E}" destId="{67A71F9C-6B55-4393-AFF6-84639EE69A34}" srcOrd="1" destOrd="0" presId="urn:microsoft.com/office/officeart/2005/8/layout/hierarchy3"/>
    <dgm:cxn modelId="{D50D6ED8-9ACF-49D2-9157-A1C7CF1B140F}" type="presParOf" srcId="{2054B2D1-1D8E-40B2-9994-2B6BC9F1FF8E}" destId="{A497AB6A-5E7E-42EE-BAF5-D483D251BE71}" srcOrd="2" destOrd="0" presId="urn:microsoft.com/office/officeart/2005/8/layout/hierarchy3"/>
    <dgm:cxn modelId="{FFE144C0-AEC2-4753-87AF-9853D48E09A8}" type="presParOf" srcId="{2054B2D1-1D8E-40B2-9994-2B6BC9F1FF8E}" destId="{CCE019CF-60D7-4548-BBA2-12AD9F47BCE3}" srcOrd="3" destOrd="0" presId="urn:microsoft.com/office/officeart/2005/8/layout/hierarchy3"/>
    <dgm:cxn modelId="{3A59676D-1919-4748-A3A6-F9F02D4F3115}" type="presParOf" srcId="{0E34D32E-CCFC-412C-B35D-D17A2704AE21}" destId="{0EBDE0EF-C839-438F-B228-86A30FFCD38D}" srcOrd="1" destOrd="0" presId="urn:microsoft.com/office/officeart/2005/8/layout/hierarchy3"/>
    <dgm:cxn modelId="{905B9D43-D810-4FB2-A780-F630F7C55110}" type="presParOf" srcId="{0EBDE0EF-C839-438F-B228-86A30FFCD38D}" destId="{83ECA550-0341-4AE3-BE9C-31EDBA6950BC}" srcOrd="0" destOrd="0" presId="urn:microsoft.com/office/officeart/2005/8/layout/hierarchy3"/>
    <dgm:cxn modelId="{BAB2A637-E19D-4F74-8E57-137F0AD94244}" type="presParOf" srcId="{83ECA550-0341-4AE3-BE9C-31EDBA6950BC}" destId="{16EF023E-ABBD-4FD5-B8EE-2721F0ADAEAE}" srcOrd="0" destOrd="0" presId="urn:microsoft.com/office/officeart/2005/8/layout/hierarchy3"/>
    <dgm:cxn modelId="{38343BBA-2ACE-4ACC-BE6A-2089E7799D82}" type="presParOf" srcId="{83ECA550-0341-4AE3-BE9C-31EDBA6950BC}" destId="{28625606-A4CD-4274-9C46-E68D21622417}" srcOrd="1" destOrd="0" presId="urn:microsoft.com/office/officeart/2005/8/layout/hierarchy3"/>
    <dgm:cxn modelId="{ABD1BBA6-F35F-4FEA-9F97-7DB62A0A38C2}" type="presParOf" srcId="{0EBDE0EF-C839-438F-B228-86A30FFCD38D}" destId="{DF1355F1-6FF7-4A18-8D3B-A08FCB9AA0C0}" srcOrd="1" destOrd="0" presId="urn:microsoft.com/office/officeart/2005/8/layout/hierarchy3"/>
    <dgm:cxn modelId="{E03F683E-F07D-4C41-A256-6DC5929913A9}" type="presParOf" srcId="{DF1355F1-6FF7-4A18-8D3B-A08FCB9AA0C0}" destId="{8D4932C8-C780-4197-B7BE-22851C1C6FE7}" srcOrd="0" destOrd="0" presId="urn:microsoft.com/office/officeart/2005/8/layout/hierarchy3"/>
    <dgm:cxn modelId="{264CD40A-3726-44B9-AB61-0C073301E3C7}" type="presParOf" srcId="{DF1355F1-6FF7-4A18-8D3B-A08FCB9AA0C0}" destId="{4234EF2B-E895-4875-81E5-E0068F6C79AF}" srcOrd="1" destOrd="0" presId="urn:microsoft.com/office/officeart/2005/8/layout/hierarchy3"/>
    <dgm:cxn modelId="{ABF5DDE8-923F-4289-8F1B-5AD1BF583749}" type="presParOf" srcId="{DF1355F1-6FF7-4A18-8D3B-A08FCB9AA0C0}" destId="{9F372302-A0AB-4887-B787-910AAEC4651F}" srcOrd="2" destOrd="0" presId="urn:microsoft.com/office/officeart/2005/8/layout/hierarchy3"/>
    <dgm:cxn modelId="{92E9ABC8-1216-4C2E-8AB8-761726D20083}" type="presParOf" srcId="{DF1355F1-6FF7-4A18-8D3B-A08FCB9AA0C0}" destId="{0D0F6D7D-8F76-4D64-BB8B-1A1B42657BE9}" srcOrd="3" destOrd="0" presId="urn:microsoft.com/office/officeart/2005/8/layout/hierarchy3"/>
    <dgm:cxn modelId="{87EB961C-D104-4215-B4B6-0844DD888C65}" type="presParOf" srcId="{DF1355F1-6FF7-4A18-8D3B-A08FCB9AA0C0}" destId="{7E40F20F-11DC-4DD5-8DA6-C85B066F5699}" srcOrd="4" destOrd="0" presId="urn:microsoft.com/office/officeart/2005/8/layout/hierarchy3"/>
    <dgm:cxn modelId="{461594C8-57C0-4196-B05E-B5F9D45F77CE}" type="presParOf" srcId="{DF1355F1-6FF7-4A18-8D3B-A08FCB9AA0C0}" destId="{DF278844-0846-44E2-8631-F4AF1B628B8D}" srcOrd="5" destOrd="0" presId="urn:microsoft.com/office/officeart/2005/8/layout/hierarchy3"/>
    <dgm:cxn modelId="{1A49C6AD-0D1E-492B-A04B-1F3AAA20FFFC}" type="presParOf" srcId="{DF1355F1-6FF7-4A18-8D3B-A08FCB9AA0C0}" destId="{ADCFAFDE-97BB-4195-ADA2-63EFC922031C}" srcOrd="6" destOrd="0" presId="urn:microsoft.com/office/officeart/2005/8/layout/hierarchy3"/>
    <dgm:cxn modelId="{5B605B22-5C46-48C2-9ECE-1FF8E127C630}" type="presParOf" srcId="{DF1355F1-6FF7-4A18-8D3B-A08FCB9AA0C0}" destId="{B66B1645-2064-4BFF-B600-D0DE8ED2F011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DFDABF-E1BA-4FC8-A23D-1D868C3C3C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CDB99B-CA63-462D-8876-227B06B796CD}">
      <dgm:prSet phldrT="[Texte]"/>
      <dgm:spPr/>
      <dgm:t>
        <a:bodyPr/>
        <a:lstStyle/>
        <a:p>
          <a:r>
            <a:rPr lang="fr-FR" dirty="0"/>
            <a:t>2 modules en distanciel pour chaque thème</a:t>
          </a:r>
        </a:p>
      </dgm:t>
    </dgm:pt>
    <dgm:pt modelId="{888D30B0-32FF-4911-8965-78AB118DF1BA}" type="parTrans" cxnId="{F6519CCA-FD6E-4D0C-B859-A9AA7063B189}">
      <dgm:prSet/>
      <dgm:spPr/>
      <dgm:t>
        <a:bodyPr/>
        <a:lstStyle/>
        <a:p>
          <a:endParaRPr lang="fr-FR"/>
        </a:p>
      </dgm:t>
    </dgm:pt>
    <dgm:pt modelId="{44D50005-97A6-4010-A72A-2708B8E9470C}" type="sibTrans" cxnId="{F6519CCA-FD6E-4D0C-B859-A9AA7063B189}">
      <dgm:prSet/>
      <dgm:spPr/>
      <dgm:t>
        <a:bodyPr/>
        <a:lstStyle/>
        <a:p>
          <a:endParaRPr lang="fr-FR"/>
        </a:p>
      </dgm:t>
    </dgm:pt>
    <dgm:pt modelId="{643A2285-DD27-4441-8DF6-F46B620383E8}">
      <dgm:prSet phldrT="[Texte]"/>
      <dgm:spPr/>
      <dgm:t>
        <a:bodyPr/>
        <a:lstStyle/>
        <a:p>
          <a:r>
            <a:rPr lang="fr-FR" dirty="0"/>
            <a:t>Des mises en situation en distanciel avec jury</a:t>
          </a:r>
        </a:p>
      </dgm:t>
    </dgm:pt>
    <dgm:pt modelId="{2A622A07-2F12-47EE-90FF-9C479098719F}" type="parTrans" cxnId="{859B4108-E7F2-4FEB-A9E6-DD19FD8AE7D5}">
      <dgm:prSet/>
      <dgm:spPr/>
      <dgm:t>
        <a:bodyPr/>
        <a:lstStyle/>
        <a:p>
          <a:endParaRPr lang="fr-FR"/>
        </a:p>
      </dgm:t>
    </dgm:pt>
    <dgm:pt modelId="{4ECC571D-3B20-4F14-91E2-6F47297C4A89}" type="sibTrans" cxnId="{859B4108-E7F2-4FEB-A9E6-DD19FD8AE7D5}">
      <dgm:prSet/>
      <dgm:spPr/>
      <dgm:t>
        <a:bodyPr/>
        <a:lstStyle/>
        <a:p>
          <a:endParaRPr lang="fr-FR"/>
        </a:p>
      </dgm:t>
    </dgm:pt>
    <dgm:pt modelId="{944B4C3E-58B3-4569-B879-80540D5F080E}" type="pres">
      <dgm:prSet presAssocID="{69DFDABF-E1BA-4FC8-A23D-1D868C3C3CC6}" presName="linear" presStyleCnt="0">
        <dgm:presLayoutVars>
          <dgm:dir/>
          <dgm:animLvl val="lvl"/>
          <dgm:resizeHandles val="exact"/>
        </dgm:presLayoutVars>
      </dgm:prSet>
      <dgm:spPr/>
    </dgm:pt>
    <dgm:pt modelId="{2F2D01BC-6DB9-4B24-BEA7-4BBAD91A92A7}" type="pres">
      <dgm:prSet presAssocID="{AFCDB99B-CA63-462D-8876-227B06B796CD}" presName="parentLin" presStyleCnt="0"/>
      <dgm:spPr/>
    </dgm:pt>
    <dgm:pt modelId="{F8756180-945B-4C67-9D51-B3FDF86A6674}" type="pres">
      <dgm:prSet presAssocID="{AFCDB99B-CA63-462D-8876-227B06B796CD}" presName="parentLeftMargin" presStyleLbl="node1" presStyleIdx="0" presStyleCnt="2"/>
      <dgm:spPr/>
    </dgm:pt>
    <dgm:pt modelId="{A885543F-23D5-4731-A031-FA16401EF82D}" type="pres">
      <dgm:prSet presAssocID="{AFCDB99B-CA63-462D-8876-227B06B796C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C20C42B-CB25-45B6-A43D-1A30AB427170}" type="pres">
      <dgm:prSet presAssocID="{AFCDB99B-CA63-462D-8876-227B06B796CD}" presName="negativeSpace" presStyleCnt="0"/>
      <dgm:spPr/>
    </dgm:pt>
    <dgm:pt modelId="{23FA4A91-5A63-4CB1-9ADE-652FE2D2FFB9}" type="pres">
      <dgm:prSet presAssocID="{AFCDB99B-CA63-462D-8876-227B06B796CD}" presName="childText" presStyleLbl="conFgAcc1" presStyleIdx="0" presStyleCnt="2">
        <dgm:presLayoutVars>
          <dgm:bulletEnabled val="1"/>
        </dgm:presLayoutVars>
      </dgm:prSet>
      <dgm:spPr/>
    </dgm:pt>
    <dgm:pt modelId="{508F16C2-E6CA-478E-B305-DBC19E402590}" type="pres">
      <dgm:prSet presAssocID="{44D50005-97A6-4010-A72A-2708B8E9470C}" presName="spaceBetweenRectangles" presStyleCnt="0"/>
      <dgm:spPr/>
    </dgm:pt>
    <dgm:pt modelId="{0121920C-A217-471C-A484-2AB5B9CD2DF9}" type="pres">
      <dgm:prSet presAssocID="{643A2285-DD27-4441-8DF6-F46B620383E8}" presName="parentLin" presStyleCnt="0"/>
      <dgm:spPr/>
    </dgm:pt>
    <dgm:pt modelId="{1250F737-081D-4B6B-B746-11BAEA747B37}" type="pres">
      <dgm:prSet presAssocID="{643A2285-DD27-4441-8DF6-F46B620383E8}" presName="parentLeftMargin" presStyleLbl="node1" presStyleIdx="0" presStyleCnt="2"/>
      <dgm:spPr/>
    </dgm:pt>
    <dgm:pt modelId="{C82EC710-2BB3-4ADA-967C-98FD5A0D802D}" type="pres">
      <dgm:prSet presAssocID="{643A2285-DD27-4441-8DF6-F46B620383E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0DE9A7-B7AB-46F9-A74D-CAA4F216C2FD}" type="pres">
      <dgm:prSet presAssocID="{643A2285-DD27-4441-8DF6-F46B620383E8}" presName="negativeSpace" presStyleCnt="0"/>
      <dgm:spPr/>
    </dgm:pt>
    <dgm:pt modelId="{5CFA1BE3-7F13-47A0-B6AC-D1F8B4E74E42}" type="pres">
      <dgm:prSet presAssocID="{643A2285-DD27-4441-8DF6-F46B620383E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9B4108-E7F2-4FEB-A9E6-DD19FD8AE7D5}" srcId="{69DFDABF-E1BA-4FC8-A23D-1D868C3C3CC6}" destId="{643A2285-DD27-4441-8DF6-F46B620383E8}" srcOrd="1" destOrd="0" parTransId="{2A622A07-2F12-47EE-90FF-9C479098719F}" sibTransId="{4ECC571D-3B20-4F14-91E2-6F47297C4A89}"/>
    <dgm:cxn modelId="{563DD416-1CB4-4AE3-A69A-E5611C2957E8}" type="presOf" srcId="{643A2285-DD27-4441-8DF6-F46B620383E8}" destId="{C82EC710-2BB3-4ADA-967C-98FD5A0D802D}" srcOrd="1" destOrd="0" presId="urn:microsoft.com/office/officeart/2005/8/layout/list1"/>
    <dgm:cxn modelId="{9D857331-2E12-4389-83C9-6ADCCDA50D78}" type="presOf" srcId="{69DFDABF-E1BA-4FC8-A23D-1D868C3C3CC6}" destId="{944B4C3E-58B3-4569-B879-80540D5F080E}" srcOrd="0" destOrd="0" presId="urn:microsoft.com/office/officeart/2005/8/layout/list1"/>
    <dgm:cxn modelId="{450CE08A-F54D-4C13-976D-F9C22B57A343}" type="presOf" srcId="{AFCDB99B-CA63-462D-8876-227B06B796CD}" destId="{A885543F-23D5-4731-A031-FA16401EF82D}" srcOrd="1" destOrd="0" presId="urn:microsoft.com/office/officeart/2005/8/layout/list1"/>
    <dgm:cxn modelId="{F6519CCA-FD6E-4D0C-B859-A9AA7063B189}" srcId="{69DFDABF-E1BA-4FC8-A23D-1D868C3C3CC6}" destId="{AFCDB99B-CA63-462D-8876-227B06B796CD}" srcOrd="0" destOrd="0" parTransId="{888D30B0-32FF-4911-8965-78AB118DF1BA}" sibTransId="{44D50005-97A6-4010-A72A-2708B8E9470C}"/>
    <dgm:cxn modelId="{56F01BE0-D865-4C37-8546-A653D43FD506}" type="presOf" srcId="{AFCDB99B-CA63-462D-8876-227B06B796CD}" destId="{F8756180-945B-4C67-9D51-B3FDF86A6674}" srcOrd="0" destOrd="0" presId="urn:microsoft.com/office/officeart/2005/8/layout/list1"/>
    <dgm:cxn modelId="{6AB558E2-F985-4129-8059-DCFDD755BC47}" type="presOf" srcId="{643A2285-DD27-4441-8DF6-F46B620383E8}" destId="{1250F737-081D-4B6B-B746-11BAEA747B37}" srcOrd="0" destOrd="0" presId="urn:microsoft.com/office/officeart/2005/8/layout/list1"/>
    <dgm:cxn modelId="{6E8B8E35-B666-44FF-BE27-952EA7D9F0A1}" type="presParOf" srcId="{944B4C3E-58B3-4569-B879-80540D5F080E}" destId="{2F2D01BC-6DB9-4B24-BEA7-4BBAD91A92A7}" srcOrd="0" destOrd="0" presId="urn:microsoft.com/office/officeart/2005/8/layout/list1"/>
    <dgm:cxn modelId="{190D450A-7088-43B6-B587-020F26928BE8}" type="presParOf" srcId="{2F2D01BC-6DB9-4B24-BEA7-4BBAD91A92A7}" destId="{F8756180-945B-4C67-9D51-B3FDF86A6674}" srcOrd="0" destOrd="0" presId="urn:microsoft.com/office/officeart/2005/8/layout/list1"/>
    <dgm:cxn modelId="{8D82A54E-C9B3-4769-9265-D9CD080F0DC3}" type="presParOf" srcId="{2F2D01BC-6DB9-4B24-BEA7-4BBAD91A92A7}" destId="{A885543F-23D5-4731-A031-FA16401EF82D}" srcOrd="1" destOrd="0" presId="urn:microsoft.com/office/officeart/2005/8/layout/list1"/>
    <dgm:cxn modelId="{BD1C8AF8-BABE-459C-B80E-48CE00A2775F}" type="presParOf" srcId="{944B4C3E-58B3-4569-B879-80540D5F080E}" destId="{3C20C42B-CB25-45B6-A43D-1A30AB427170}" srcOrd="1" destOrd="0" presId="urn:microsoft.com/office/officeart/2005/8/layout/list1"/>
    <dgm:cxn modelId="{AAB10694-CBEE-40FC-8C54-237ACE6FB846}" type="presParOf" srcId="{944B4C3E-58B3-4569-B879-80540D5F080E}" destId="{23FA4A91-5A63-4CB1-9ADE-652FE2D2FFB9}" srcOrd="2" destOrd="0" presId="urn:microsoft.com/office/officeart/2005/8/layout/list1"/>
    <dgm:cxn modelId="{68308AEF-B3C3-4F15-A673-47986CE5983A}" type="presParOf" srcId="{944B4C3E-58B3-4569-B879-80540D5F080E}" destId="{508F16C2-E6CA-478E-B305-DBC19E402590}" srcOrd="3" destOrd="0" presId="urn:microsoft.com/office/officeart/2005/8/layout/list1"/>
    <dgm:cxn modelId="{BAA58B4D-3242-4087-B12E-B896427E20E9}" type="presParOf" srcId="{944B4C3E-58B3-4569-B879-80540D5F080E}" destId="{0121920C-A217-471C-A484-2AB5B9CD2DF9}" srcOrd="4" destOrd="0" presId="urn:microsoft.com/office/officeart/2005/8/layout/list1"/>
    <dgm:cxn modelId="{365AB420-E9F9-4154-9326-D062011CE1F0}" type="presParOf" srcId="{0121920C-A217-471C-A484-2AB5B9CD2DF9}" destId="{1250F737-081D-4B6B-B746-11BAEA747B37}" srcOrd="0" destOrd="0" presId="urn:microsoft.com/office/officeart/2005/8/layout/list1"/>
    <dgm:cxn modelId="{EA33A938-0FBE-4D91-AF68-830CC07B90FA}" type="presParOf" srcId="{0121920C-A217-471C-A484-2AB5B9CD2DF9}" destId="{C82EC710-2BB3-4ADA-967C-98FD5A0D802D}" srcOrd="1" destOrd="0" presId="urn:microsoft.com/office/officeart/2005/8/layout/list1"/>
    <dgm:cxn modelId="{27121883-8ACF-46ED-8889-845EF47F1E1A}" type="presParOf" srcId="{944B4C3E-58B3-4569-B879-80540D5F080E}" destId="{600DE9A7-B7AB-46F9-A74D-CAA4F216C2FD}" srcOrd="5" destOrd="0" presId="urn:microsoft.com/office/officeart/2005/8/layout/list1"/>
    <dgm:cxn modelId="{FA53438B-1668-4852-9B60-CF8945D10399}" type="presParOf" srcId="{944B4C3E-58B3-4569-B879-80540D5F080E}" destId="{5CFA1BE3-7F13-47A0-B6AC-D1F8B4E74E4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5D96-BC25-4F64-B342-7C134595BCFD}">
      <dsp:nvSpPr>
        <dsp:cNvPr id="0" name=""/>
        <dsp:cNvSpPr/>
      </dsp:nvSpPr>
      <dsp:spPr>
        <a:xfrm>
          <a:off x="0" y="77417"/>
          <a:ext cx="5183744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Maths</a:t>
          </a:r>
        </a:p>
      </dsp:txBody>
      <dsp:txXfrm>
        <a:off x="24588" y="102005"/>
        <a:ext cx="5134568" cy="454509"/>
      </dsp:txXfrm>
    </dsp:sp>
    <dsp:sp modelId="{3505819A-D038-4B92-9E1D-D9CF48768542}">
      <dsp:nvSpPr>
        <dsp:cNvPr id="0" name=""/>
        <dsp:cNvSpPr/>
      </dsp:nvSpPr>
      <dsp:spPr>
        <a:xfrm>
          <a:off x="0" y="581102"/>
          <a:ext cx="518374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5 modules en distanciel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1h30 de </a:t>
          </a:r>
          <a:r>
            <a:rPr lang="fr-FR" sz="1600" kern="1200" dirty="0" err="1"/>
            <a:t>visio</a:t>
          </a:r>
          <a:r>
            <a:rPr lang="fr-FR" sz="1600" kern="1200" dirty="0"/>
            <a:t> après chaque module</a:t>
          </a:r>
        </a:p>
      </dsp:txBody>
      <dsp:txXfrm>
        <a:off x="0" y="581102"/>
        <a:ext cx="5183744" cy="554242"/>
      </dsp:txXfrm>
    </dsp:sp>
    <dsp:sp modelId="{C72EA293-C501-4D67-94E8-773160687FCD}">
      <dsp:nvSpPr>
        <dsp:cNvPr id="0" name=""/>
        <dsp:cNvSpPr/>
      </dsp:nvSpPr>
      <dsp:spPr>
        <a:xfrm>
          <a:off x="0" y="1135345"/>
          <a:ext cx="5183744" cy="50368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Français</a:t>
          </a:r>
        </a:p>
      </dsp:txBody>
      <dsp:txXfrm>
        <a:off x="24588" y="1159933"/>
        <a:ext cx="5134568" cy="454509"/>
      </dsp:txXfrm>
    </dsp:sp>
    <dsp:sp modelId="{095367F2-7322-4151-93F8-E08436B2EB12}">
      <dsp:nvSpPr>
        <dsp:cNvPr id="0" name=""/>
        <dsp:cNvSpPr/>
      </dsp:nvSpPr>
      <dsp:spPr>
        <a:xfrm>
          <a:off x="0" y="1639030"/>
          <a:ext cx="518374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5 modules en distanciel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1h30 de </a:t>
          </a:r>
          <a:r>
            <a:rPr lang="fr-FR" sz="1600" kern="1200" dirty="0" err="1"/>
            <a:t>visio</a:t>
          </a:r>
          <a:r>
            <a:rPr lang="fr-FR" sz="1600" kern="1200" dirty="0"/>
            <a:t> après chaque module</a:t>
          </a:r>
        </a:p>
      </dsp:txBody>
      <dsp:txXfrm>
        <a:off x="0" y="1639030"/>
        <a:ext cx="5183744" cy="554242"/>
      </dsp:txXfrm>
    </dsp:sp>
    <dsp:sp modelId="{AA251B66-6C0C-4F8A-9BDD-6908D61A5959}">
      <dsp:nvSpPr>
        <dsp:cNvPr id="0" name=""/>
        <dsp:cNvSpPr/>
      </dsp:nvSpPr>
      <dsp:spPr>
        <a:xfrm>
          <a:off x="0" y="2193272"/>
          <a:ext cx="5183744" cy="50368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HG et EMC</a:t>
          </a:r>
        </a:p>
      </dsp:txBody>
      <dsp:txXfrm>
        <a:off x="24588" y="2217860"/>
        <a:ext cx="5134568" cy="454509"/>
      </dsp:txXfrm>
    </dsp:sp>
    <dsp:sp modelId="{C0E352B3-9BA1-4FA4-B74B-AC5939646920}">
      <dsp:nvSpPr>
        <dsp:cNvPr id="0" name=""/>
        <dsp:cNvSpPr/>
      </dsp:nvSpPr>
      <dsp:spPr>
        <a:xfrm>
          <a:off x="0" y="2696957"/>
          <a:ext cx="518374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2 modules en distanciel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1h30 de </a:t>
          </a:r>
          <a:r>
            <a:rPr lang="fr-FR" sz="1600" kern="1200" dirty="0" err="1"/>
            <a:t>visio</a:t>
          </a:r>
          <a:r>
            <a:rPr lang="fr-FR" sz="1600" kern="1200" dirty="0"/>
            <a:t> après chaque module</a:t>
          </a:r>
        </a:p>
      </dsp:txBody>
      <dsp:txXfrm>
        <a:off x="0" y="2696957"/>
        <a:ext cx="5183744" cy="554242"/>
      </dsp:txXfrm>
    </dsp:sp>
    <dsp:sp modelId="{1EC55EAC-CB66-4A37-9051-6E2C3AC74C5B}">
      <dsp:nvSpPr>
        <dsp:cNvPr id="0" name=""/>
        <dsp:cNvSpPr/>
      </dsp:nvSpPr>
      <dsp:spPr>
        <a:xfrm>
          <a:off x="0" y="3251200"/>
          <a:ext cx="5183744" cy="50368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Sciences</a:t>
          </a:r>
        </a:p>
      </dsp:txBody>
      <dsp:txXfrm>
        <a:off x="24588" y="3275788"/>
        <a:ext cx="5134568" cy="454509"/>
      </dsp:txXfrm>
    </dsp:sp>
    <dsp:sp modelId="{C98779C0-F25D-4258-9651-AFB63AFFEEEB}">
      <dsp:nvSpPr>
        <dsp:cNvPr id="0" name=""/>
        <dsp:cNvSpPr/>
      </dsp:nvSpPr>
      <dsp:spPr>
        <a:xfrm>
          <a:off x="0" y="3754885"/>
          <a:ext cx="518374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/>
            <a:t>2 modules en distanciel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1h30 de </a:t>
          </a:r>
          <a:r>
            <a:rPr lang="fr-FR" sz="1600" kern="1200" dirty="0" err="1"/>
            <a:t>visio</a:t>
          </a:r>
          <a:r>
            <a:rPr lang="fr-FR" sz="1600" kern="1200" dirty="0"/>
            <a:t> après chaque module</a:t>
          </a:r>
        </a:p>
      </dsp:txBody>
      <dsp:txXfrm>
        <a:off x="0" y="3754885"/>
        <a:ext cx="5183744" cy="554242"/>
      </dsp:txXfrm>
    </dsp:sp>
    <dsp:sp modelId="{11ACE572-2453-4D4E-B608-FB1FE79A2AF0}">
      <dsp:nvSpPr>
        <dsp:cNvPr id="0" name=""/>
        <dsp:cNvSpPr/>
      </dsp:nvSpPr>
      <dsp:spPr>
        <a:xfrm>
          <a:off x="0" y="4309127"/>
          <a:ext cx="5183744" cy="50368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APSA</a:t>
          </a:r>
        </a:p>
      </dsp:txBody>
      <dsp:txXfrm>
        <a:off x="24588" y="4333715"/>
        <a:ext cx="5134568" cy="454509"/>
      </dsp:txXfrm>
    </dsp:sp>
    <dsp:sp modelId="{B7079FCF-995E-4DA1-A23A-EDE761B5BBE2}">
      <dsp:nvSpPr>
        <dsp:cNvPr id="0" name=""/>
        <dsp:cNvSpPr/>
      </dsp:nvSpPr>
      <dsp:spPr>
        <a:xfrm>
          <a:off x="0" y="4812812"/>
          <a:ext cx="518374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/>
            <a:t>2 modules en distanciel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1h30 de </a:t>
          </a:r>
          <a:r>
            <a:rPr lang="fr-FR" sz="1600" kern="1200" dirty="0" err="1"/>
            <a:t>visio</a:t>
          </a:r>
          <a:r>
            <a:rPr lang="fr-FR" sz="1600" kern="1200" dirty="0"/>
            <a:t> après chaque module</a:t>
          </a:r>
        </a:p>
      </dsp:txBody>
      <dsp:txXfrm>
        <a:off x="0" y="4812812"/>
        <a:ext cx="5183744" cy="554242"/>
      </dsp:txXfrm>
    </dsp:sp>
    <dsp:sp modelId="{A3530C00-7D4E-4329-8340-F9C49BAC9212}">
      <dsp:nvSpPr>
        <dsp:cNvPr id="0" name=""/>
        <dsp:cNvSpPr/>
      </dsp:nvSpPr>
      <dsp:spPr>
        <a:xfrm>
          <a:off x="0" y="5367055"/>
          <a:ext cx="5183744" cy="50368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Arts</a:t>
          </a:r>
        </a:p>
      </dsp:txBody>
      <dsp:txXfrm>
        <a:off x="24588" y="5391643"/>
        <a:ext cx="5134568" cy="454509"/>
      </dsp:txXfrm>
    </dsp:sp>
    <dsp:sp modelId="{51DB1C1B-4ED2-47F4-A36C-BAB4A02A7C23}">
      <dsp:nvSpPr>
        <dsp:cNvPr id="0" name=""/>
        <dsp:cNvSpPr/>
      </dsp:nvSpPr>
      <dsp:spPr>
        <a:xfrm>
          <a:off x="0" y="5870740"/>
          <a:ext cx="5183744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8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/>
            <a:t>2 modules en distanciel 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/>
            <a:t>1h30 de </a:t>
          </a:r>
          <a:r>
            <a:rPr lang="fr-FR" sz="1600" kern="1200" dirty="0" err="1"/>
            <a:t>visio</a:t>
          </a:r>
          <a:r>
            <a:rPr lang="fr-FR" sz="1600" kern="1200" dirty="0"/>
            <a:t> après chaque module</a:t>
          </a:r>
        </a:p>
      </dsp:txBody>
      <dsp:txXfrm>
        <a:off x="0" y="5870740"/>
        <a:ext cx="5183744" cy="554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39213-0372-4C96-9A3A-3B75AAEC3A72}">
      <dsp:nvSpPr>
        <dsp:cNvPr id="0" name=""/>
        <dsp:cNvSpPr/>
      </dsp:nvSpPr>
      <dsp:spPr>
        <a:xfrm>
          <a:off x="2085626" y="877"/>
          <a:ext cx="2073429" cy="12440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2 épreuves similaires au concours par discipline + 1 concours blanc français/maths corrigés, commentés et retournés à chaque candidat </a:t>
          </a:r>
        </a:p>
      </dsp:txBody>
      <dsp:txXfrm>
        <a:off x="2085626" y="877"/>
        <a:ext cx="2073429" cy="1244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39213-0372-4C96-9A3A-3B75AAEC3A72}">
      <dsp:nvSpPr>
        <dsp:cNvPr id="0" name=""/>
        <dsp:cNvSpPr/>
      </dsp:nvSpPr>
      <dsp:spPr>
        <a:xfrm>
          <a:off x="2085626" y="877"/>
          <a:ext cx="2073429" cy="12440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1 concours blanc par discipline corrigé individuellement (anglais inclus)</a:t>
          </a:r>
        </a:p>
      </dsp:txBody>
      <dsp:txXfrm>
        <a:off x="2085626" y="877"/>
        <a:ext cx="2073429" cy="12440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B5C67-3033-47D0-85CE-4A10F838573F}">
      <dsp:nvSpPr>
        <dsp:cNvPr id="0" name=""/>
        <dsp:cNvSpPr/>
      </dsp:nvSpPr>
      <dsp:spPr>
        <a:xfrm>
          <a:off x="1796453" y="0"/>
          <a:ext cx="2325197" cy="23254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B48A8-BD92-439B-8C06-AFEEF7209E80}">
      <dsp:nvSpPr>
        <dsp:cNvPr id="0" name=""/>
        <dsp:cNvSpPr/>
      </dsp:nvSpPr>
      <dsp:spPr>
        <a:xfrm>
          <a:off x="2309819" y="841744"/>
          <a:ext cx="1297591" cy="64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3h en présentiel pour lancer le parcours</a:t>
          </a:r>
        </a:p>
      </dsp:txBody>
      <dsp:txXfrm>
        <a:off x="2309819" y="841744"/>
        <a:ext cx="1297591" cy="648728"/>
      </dsp:txXfrm>
    </dsp:sp>
    <dsp:sp modelId="{7B74E563-F867-4783-99E7-C976ADB5EAE2}">
      <dsp:nvSpPr>
        <dsp:cNvPr id="0" name=""/>
        <dsp:cNvSpPr/>
      </dsp:nvSpPr>
      <dsp:spPr>
        <a:xfrm>
          <a:off x="1150492" y="1336307"/>
          <a:ext cx="2325197" cy="23254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F87D3-D3BF-4FFB-9BAD-04D088CEC45F}">
      <dsp:nvSpPr>
        <dsp:cNvPr id="0" name=""/>
        <dsp:cNvSpPr/>
      </dsp:nvSpPr>
      <dsp:spPr>
        <a:xfrm>
          <a:off x="1661242" y="2180518"/>
          <a:ext cx="1297591" cy="64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15’ d’entretien individuel</a:t>
          </a:r>
        </a:p>
      </dsp:txBody>
      <dsp:txXfrm>
        <a:off x="1661242" y="2180518"/>
        <a:ext cx="1297591" cy="648728"/>
      </dsp:txXfrm>
    </dsp:sp>
    <dsp:sp modelId="{70A3CF9D-A555-4770-9431-F5A40B1D5058}">
      <dsp:nvSpPr>
        <dsp:cNvPr id="0" name=""/>
        <dsp:cNvSpPr/>
      </dsp:nvSpPr>
      <dsp:spPr>
        <a:xfrm>
          <a:off x="1796453" y="2677548"/>
          <a:ext cx="2325197" cy="232543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4E3C2-EE17-459B-B69A-767D27F8EF5B}">
      <dsp:nvSpPr>
        <dsp:cNvPr id="0" name=""/>
        <dsp:cNvSpPr/>
      </dsp:nvSpPr>
      <dsp:spPr>
        <a:xfrm>
          <a:off x="2309819" y="3519292"/>
          <a:ext cx="1297591" cy="64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15’ d’entretien individuel</a:t>
          </a:r>
        </a:p>
      </dsp:txBody>
      <dsp:txXfrm>
        <a:off x="2309819" y="3519292"/>
        <a:ext cx="1297591" cy="648728"/>
      </dsp:txXfrm>
    </dsp:sp>
    <dsp:sp modelId="{F9A03531-3899-4CC2-9430-ACDC64CA356B}">
      <dsp:nvSpPr>
        <dsp:cNvPr id="0" name=""/>
        <dsp:cNvSpPr/>
      </dsp:nvSpPr>
      <dsp:spPr>
        <a:xfrm>
          <a:off x="1316235" y="4168021"/>
          <a:ext cx="1997637" cy="199860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C98C4-03A5-418E-BD2F-43B7D2C2A0E1}">
      <dsp:nvSpPr>
        <dsp:cNvPr id="0" name=""/>
        <dsp:cNvSpPr/>
      </dsp:nvSpPr>
      <dsp:spPr>
        <a:xfrm>
          <a:off x="1661242" y="4858066"/>
          <a:ext cx="1297591" cy="64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15’ d’entretien individuel</a:t>
          </a:r>
        </a:p>
      </dsp:txBody>
      <dsp:txXfrm>
        <a:off x="1661242" y="4858066"/>
        <a:ext cx="1297591" cy="648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C92AF-0F79-4CFB-905B-B9012BA28D72}">
      <dsp:nvSpPr>
        <dsp:cNvPr id="0" name=""/>
        <dsp:cNvSpPr/>
      </dsp:nvSpPr>
      <dsp:spPr>
        <a:xfrm>
          <a:off x="2438995" y="793"/>
          <a:ext cx="2166937" cy="1083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Oral 1 (discipline au choix) </a:t>
          </a:r>
        </a:p>
      </dsp:txBody>
      <dsp:txXfrm>
        <a:off x="2470729" y="32527"/>
        <a:ext cx="2103469" cy="1020000"/>
      </dsp:txXfrm>
    </dsp:sp>
    <dsp:sp modelId="{D3E432A4-B1BF-4836-B9B0-6473CE712497}">
      <dsp:nvSpPr>
        <dsp:cNvPr id="0" name=""/>
        <dsp:cNvSpPr/>
      </dsp:nvSpPr>
      <dsp:spPr>
        <a:xfrm>
          <a:off x="2655689" y="1084262"/>
          <a:ext cx="216693" cy="81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601"/>
              </a:lnTo>
              <a:lnTo>
                <a:pt x="216693" y="8126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71F9C-6B55-4393-AFF6-84639EE69A34}">
      <dsp:nvSpPr>
        <dsp:cNvPr id="0" name=""/>
        <dsp:cNvSpPr/>
      </dsp:nvSpPr>
      <dsp:spPr>
        <a:xfrm>
          <a:off x="2872382" y="1355129"/>
          <a:ext cx="1733549" cy="1083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Maths : mises en situation en présentiel  </a:t>
          </a:r>
        </a:p>
      </dsp:txBody>
      <dsp:txXfrm>
        <a:off x="2904116" y="1386863"/>
        <a:ext cx="1670081" cy="1020000"/>
      </dsp:txXfrm>
    </dsp:sp>
    <dsp:sp modelId="{A497AB6A-5E7E-42EE-BAF5-D483D251BE71}">
      <dsp:nvSpPr>
        <dsp:cNvPr id="0" name=""/>
        <dsp:cNvSpPr/>
      </dsp:nvSpPr>
      <dsp:spPr>
        <a:xfrm>
          <a:off x="2655689" y="1084262"/>
          <a:ext cx="216693" cy="2166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937"/>
              </a:lnTo>
              <a:lnTo>
                <a:pt x="216693" y="2166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019CF-60D7-4548-BBA2-12AD9F47BCE3}">
      <dsp:nvSpPr>
        <dsp:cNvPr id="0" name=""/>
        <dsp:cNvSpPr/>
      </dsp:nvSpPr>
      <dsp:spPr>
        <a:xfrm>
          <a:off x="2872382" y="2709465"/>
          <a:ext cx="1733549" cy="1083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Français : mises en situation en présentiel </a:t>
          </a:r>
        </a:p>
      </dsp:txBody>
      <dsp:txXfrm>
        <a:off x="2904116" y="2741199"/>
        <a:ext cx="1670081" cy="1020000"/>
      </dsp:txXfrm>
    </dsp:sp>
    <dsp:sp modelId="{16EF023E-ABBD-4FD5-B8EE-2721F0ADAEAE}">
      <dsp:nvSpPr>
        <dsp:cNvPr id="0" name=""/>
        <dsp:cNvSpPr/>
      </dsp:nvSpPr>
      <dsp:spPr>
        <a:xfrm>
          <a:off x="5147667" y="793"/>
          <a:ext cx="2166937" cy="1083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Oral 2</a:t>
          </a:r>
        </a:p>
      </dsp:txBody>
      <dsp:txXfrm>
        <a:off x="5179401" y="32527"/>
        <a:ext cx="2103469" cy="1020000"/>
      </dsp:txXfrm>
    </dsp:sp>
    <dsp:sp modelId="{8D4932C8-C780-4197-B7BE-22851C1C6FE7}">
      <dsp:nvSpPr>
        <dsp:cNvPr id="0" name=""/>
        <dsp:cNvSpPr/>
      </dsp:nvSpPr>
      <dsp:spPr>
        <a:xfrm>
          <a:off x="5364360" y="1084262"/>
          <a:ext cx="216693" cy="81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601"/>
              </a:lnTo>
              <a:lnTo>
                <a:pt x="216693" y="8126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4EF2B-E895-4875-81E5-E0068F6C79AF}">
      <dsp:nvSpPr>
        <dsp:cNvPr id="0" name=""/>
        <dsp:cNvSpPr/>
      </dsp:nvSpPr>
      <dsp:spPr>
        <a:xfrm>
          <a:off x="5581054" y="1355129"/>
          <a:ext cx="1733549" cy="1083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La connaissance du système éducatif</a:t>
          </a:r>
        </a:p>
      </dsp:txBody>
      <dsp:txXfrm>
        <a:off x="5612788" y="1386863"/>
        <a:ext cx="1670081" cy="1020000"/>
      </dsp:txXfrm>
    </dsp:sp>
    <dsp:sp modelId="{9F372302-A0AB-4887-B787-910AAEC4651F}">
      <dsp:nvSpPr>
        <dsp:cNvPr id="0" name=""/>
        <dsp:cNvSpPr/>
      </dsp:nvSpPr>
      <dsp:spPr>
        <a:xfrm>
          <a:off x="5364360" y="1084262"/>
          <a:ext cx="216693" cy="2166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6937"/>
              </a:lnTo>
              <a:lnTo>
                <a:pt x="216693" y="21669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F6D7D-8F76-4D64-BB8B-1A1B42657BE9}">
      <dsp:nvSpPr>
        <dsp:cNvPr id="0" name=""/>
        <dsp:cNvSpPr/>
      </dsp:nvSpPr>
      <dsp:spPr>
        <a:xfrm>
          <a:off x="5581054" y="2709465"/>
          <a:ext cx="1733549" cy="1083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Les enjeux de la transition écologique</a:t>
          </a:r>
        </a:p>
      </dsp:txBody>
      <dsp:txXfrm>
        <a:off x="5612788" y="2741199"/>
        <a:ext cx="1670081" cy="1020000"/>
      </dsp:txXfrm>
    </dsp:sp>
    <dsp:sp modelId="{7E40F20F-11DC-4DD5-8DA6-C85B066F5699}">
      <dsp:nvSpPr>
        <dsp:cNvPr id="0" name=""/>
        <dsp:cNvSpPr/>
      </dsp:nvSpPr>
      <dsp:spPr>
        <a:xfrm>
          <a:off x="5364360" y="1084262"/>
          <a:ext cx="216693" cy="3521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1273"/>
              </a:lnTo>
              <a:lnTo>
                <a:pt x="216693" y="35212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78844-0846-44E2-8631-F4AF1B628B8D}">
      <dsp:nvSpPr>
        <dsp:cNvPr id="0" name=""/>
        <dsp:cNvSpPr/>
      </dsp:nvSpPr>
      <dsp:spPr>
        <a:xfrm>
          <a:off x="5581054" y="4063801"/>
          <a:ext cx="1733549" cy="1083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La motivation</a:t>
          </a:r>
        </a:p>
      </dsp:txBody>
      <dsp:txXfrm>
        <a:off x="5612788" y="4095535"/>
        <a:ext cx="1670081" cy="1020000"/>
      </dsp:txXfrm>
    </dsp:sp>
    <dsp:sp modelId="{ADCFAFDE-97BB-4195-ADA2-63EFC922031C}">
      <dsp:nvSpPr>
        <dsp:cNvPr id="0" name=""/>
        <dsp:cNvSpPr/>
      </dsp:nvSpPr>
      <dsp:spPr>
        <a:xfrm>
          <a:off x="5364360" y="1084262"/>
          <a:ext cx="216693" cy="487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5609"/>
              </a:lnTo>
              <a:lnTo>
                <a:pt x="216693" y="4875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B1645-2064-4BFF-B600-D0DE8ED2F011}">
      <dsp:nvSpPr>
        <dsp:cNvPr id="0" name=""/>
        <dsp:cNvSpPr/>
      </dsp:nvSpPr>
      <dsp:spPr>
        <a:xfrm>
          <a:off x="5581054" y="5418137"/>
          <a:ext cx="1733549" cy="1083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Le bien-être de l’enfant</a:t>
          </a:r>
        </a:p>
      </dsp:txBody>
      <dsp:txXfrm>
        <a:off x="5612788" y="5449871"/>
        <a:ext cx="1670081" cy="10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A4A91-5A63-4CB1-9ADE-652FE2D2FFB9}">
      <dsp:nvSpPr>
        <dsp:cNvPr id="0" name=""/>
        <dsp:cNvSpPr/>
      </dsp:nvSpPr>
      <dsp:spPr>
        <a:xfrm>
          <a:off x="0" y="3325462"/>
          <a:ext cx="68840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5543F-23D5-4731-A031-FA16401EF82D}">
      <dsp:nvSpPr>
        <dsp:cNvPr id="0" name=""/>
        <dsp:cNvSpPr/>
      </dsp:nvSpPr>
      <dsp:spPr>
        <a:xfrm>
          <a:off x="344201" y="3059782"/>
          <a:ext cx="48188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40" tIns="0" rIns="1821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2 modules en distanciel pour chaque thème</a:t>
          </a:r>
        </a:p>
      </dsp:txBody>
      <dsp:txXfrm>
        <a:off x="370140" y="3085721"/>
        <a:ext cx="4766936" cy="479482"/>
      </dsp:txXfrm>
    </dsp:sp>
    <dsp:sp modelId="{5CFA1BE3-7F13-47A0-B6AC-D1F8B4E74E42}">
      <dsp:nvSpPr>
        <dsp:cNvPr id="0" name=""/>
        <dsp:cNvSpPr/>
      </dsp:nvSpPr>
      <dsp:spPr>
        <a:xfrm>
          <a:off x="0" y="4141942"/>
          <a:ext cx="688402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EC710-2BB3-4ADA-967C-98FD5A0D802D}">
      <dsp:nvSpPr>
        <dsp:cNvPr id="0" name=""/>
        <dsp:cNvSpPr/>
      </dsp:nvSpPr>
      <dsp:spPr>
        <a:xfrm>
          <a:off x="344201" y="3876262"/>
          <a:ext cx="481881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140" tIns="0" rIns="18214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Des mises en situation en distanciel avec jury</a:t>
          </a:r>
        </a:p>
      </dsp:txBody>
      <dsp:txXfrm>
        <a:off x="370140" y="3902201"/>
        <a:ext cx="476693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3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1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1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870" tIns="33435" rIns="66870" bIns="334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870" tIns="33435" rIns="66870" bIns="33435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tut-aubepine.fr/" TargetMode="External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www.institut-ozanam.org/" TargetMode="External"/><Relationship Id="rId5" Type="http://schemas.openxmlformats.org/officeDocument/2006/relationships/hyperlink" Target="https://ind-esperance.org/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gle/kMNABHoAqSeETBof7" TargetMode="External"/><Relationship Id="rId5" Type="http://schemas.openxmlformats.org/officeDocument/2006/relationships/hyperlink" Target="https://form.jotform.com/241852880857065" TargetMode="External"/><Relationship Id="rId4" Type="http://schemas.openxmlformats.org/officeDocument/2006/relationships/hyperlink" Target="https://www.askabox.fr/repondre.php?s=470717&amp;r=SPgwtm27KfH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1581427"/>
            <a:ext cx="7477601" cy="48616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fr-FR" sz="440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S'entraîner aux épreuves du nouveau concours de professorat des écoles avec des formateurs et enseignants experts</a:t>
            </a:r>
            <a:endParaRPr lang="fr-FR" sz="4400" dirty="0"/>
          </a:p>
        </p:txBody>
      </p:sp>
      <p:sp>
        <p:nvSpPr>
          <p:cNvPr id="6" name="Text 2"/>
          <p:cNvSpPr/>
          <p:nvPr/>
        </p:nvSpPr>
        <p:spPr>
          <a:xfrm>
            <a:off x="6439915" y="7169699"/>
            <a:ext cx="7477601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Préparez-vous avec notre formation complète et efficace.</a:t>
            </a:r>
            <a:endParaRPr lang="en-US" sz="2400" dirty="0"/>
          </a:p>
        </p:txBody>
      </p:sp>
      <p:pic>
        <p:nvPicPr>
          <p:cNvPr id="8" name="Image 7" descr="Une image contenant origami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2FDDAB12-C1F2-DCD9-FA42-62F7A9181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805" y="339917"/>
            <a:ext cx="1571844" cy="866896"/>
          </a:xfrm>
          <a:prstGeom prst="rect">
            <a:avLst/>
          </a:prstGeom>
        </p:spPr>
      </p:pic>
      <p:pic>
        <p:nvPicPr>
          <p:cNvPr id="10" name="Image 9" descr="Une image contenant texte, Graphique, Police, logo">
            <a:extLst>
              <a:ext uri="{FF2B5EF4-FFF2-40B4-BE49-F238E27FC236}">
                <a16:creationId xmlns:a16="http://schemas.microsoft.com/office/drawing/2014/main" id="{40FD8E22-50E1-ACF6-C5D7-627CC57E9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583" y="212295"/>
            <a:ext cx="1028700" cy="1028700"/>
          </a:xfrm>
          <a:prstGeom prst="rect">
            <a:avLst/>
          </a:prstGeom>
        </p:spPr>
      </p:pic>
      <p:pic>
        <p:nvPicPr>
          <p:cNvPr id="14" name="Image 13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473051B3-39B9-214D-0ED2-6B416BB39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171" y="212295"/>
            <a:ext cx="10287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Image 2" descr="Une image contenant origami, conception&#10;&#10;Description générée automatiquement avec une confiance faible">
            <a:extLst>
              <a:ext uri="{FF2B5EF4-FFF2-40B4-BE49-F238E27FC236}">
                <a16:creationId xmlns:a16="http://schemas.microsoft.com/office/drawing/2014/main" id="{DB5D88E0-F032-4023-2CBB-5C08CC867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645" y="3681351"/>
            <a:ext cx="1571844" cy="866896"/>
          </a:xfrm>
          <a:prstGeom prst="rect">
            <a:avLst/>
          </a:prstGeom>
        </p:spPr>
      </p:pic>
      <p:pic>
        <p:nvPicPr>
          <p:cNvPr id="6" name="Image 5" descr="Une image contenant texte, Graphique, Police, logo">
            <a:extLst>
              <a:ext uri="{FF2B5EF4-FFF2-40B4-BE49-F238E27FC236}">
                <a16:creationId xmlns:a16="http://schemas.microsoft.com/office/drawing/2014/main" id="{6D34DA20-04F1-458E-13DF-9B5A1DA15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8217" y="6510354"/>
            <a:ext cx="1028700" cy="1028700"/>
          </a:xfrm>
          <a:prstGeom prst="rect">
            <a:avLst/>
          </a:prstGeom>
        </p:spPr>
      </p:pic>
      <p:pic>
        <p:nvPicPr>
          <p:cNvPr id="7" name="Image 6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E50D9546-E462-42D8-746E-0B897B021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8217" y="929361"/>
            <a:ext cx="1028700" cy="102870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85A208E7-4C56-ADD7-2865-A8C5F9992853}"/>
              </a:ext>
            </a:extLst>
          </p:cNvPr>
          <p:cNvSpPr/>
          <p:nvPr/>
        </p:nvSpPr>
        <p:spPr>
          <a:xfrm>
            <a:off x="1161239" y="2564523"/>
            <a:ext cx="9885133" cy="34130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fr-FR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Rejoignez-nous et bénéficiez du savoir-faire</a:t>
            </a:r>
          </a:p>
          <a:p>
            <a:pPr marL="0" indent="0" algn="ctr">
              <a:lnSpc>
                <a:spcPts val="5468"/>
              </a:lnSpc>
              <a:buNone/>
            </a:pPr>
            <a:r>
              <a:rPr lang="fr-FR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de formateurs et enseignants experts </a:t>
            </a:r>
          </a:p>
          <a:p>
            <a:pPr marL="0" indent="0" algn="ctr">
              <a:lnSpc>
                <a:spcPts val="5468"/>
              </a:lnSpc>
              <a:buNone/>
            </a:pPr>
            <a:r>
              <a:rPr lang="fr-FR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de la préparation au concours </a:t>
            </a:r>
          </a:p>
          <a:p>
            <a:pPr marL="0" indent="0" algn="ctr">
              <a:lnSpc>
                <a:spcPts val="5468"/>
              </a:lnSpc>
              <a:buNone/>
            </a:pPr>
            <a:r>
              <a:rPr lang="fr-FR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de professeur des écoles</a:t>
            </a:r>
            <a:endParaRPr lang="fr-FR" sz="4374" dirty="0"/>
          </a:p>
        </p:txBody>
      </p:sp>
    </p:spTree>
    <p:extLst>
      <p:ext uri="{BB962C8B-B14F-4D97-AF65-F5344CB8AC3E}">
        <p14:creationId xmlns:p14="http://schemas.microsoft.com/office/powerpoint/2010/main" val="134468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4" name="Text 1"/>
          <p:cNvSpPr/>
          <p:nvPr/>
        </p:nvSpPr>
        <p:spPr>
          <a:xfrm>
            <a:off x="655833" y="452996"/>
            <a:ext cx="685014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fr-FR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Visées de la Formation</a:t>
            </a:r>
            <a:endParaRPr lang="fr-FR" sz="4374" dirty="0"/>
          </a:p>
        </p:txBody>
      </p:sp>
      <p:sp>
        <p:nvSpPr>
          <p:cNvPr id="5" name="Shape 2"/>
          <p:cNvSpPr/>
          <p:nvPr/>
        </p:nvSpPr>
        <p:spPr>
          <a:xfrm>
            <a:off x="147427" y="1669404"/>
            <a:ext cx="726616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3"/>
          <p:cNvSpPr/>
          <p:nvPr/>
        </p:nvSpPr>
        <p:spPr>
          <a:xfrm>
            <a:off x="412359" y="1752747"/>
            <a:ext cx="19675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1038835" y="1712550"/>
            <a:ext cx="40367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Remise à Niveau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78898" y="2149820"/>
            <a:ext cx="6458900" cy="26319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Renforcez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vos connaissances en français et en mathématiques</a:t>
            </a:r>
          </a:p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Suivez 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des cours en ligne et effectuez des exercices d’entrainement corrigés</a:t>
            </a:r>
          </a:p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Rencontrez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chaque semaine, en distanciel synchrone, des formateurs disciplinaires </a:t>
            </a:r>
            <a:endParaRPr lang="fr-FR" sz="1750" dirty="0"/>
          </a:p>
        </p:txBody>
      </p:sp>
      <p:sp>
        <p:nvSpPr>
          <p:cNvPr id="9" name="Shape 6"/>
          <p:cNvSpPr/>
          <p:nvPr/>
        </p:nvSpPr>
        <p:spPr>
          <a:xfrm>
            <a:off x="8103716" y="172744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7"/>
          <p:cNvSpPr/>
          <p:nvPr/>
        </p:nvSpPr>
        <p:spPr>
          <a:xfrm>
            <a:off x="8256593" y="1810788"/>
            <a:ext cx="19407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676920" y="1766676"/>
            <a:ext cx="51842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Activation des Connaissances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219492" y="2247093"/>
            <a:ext cx="5722088" cy="21921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Réactivez et approfondissez 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vos connaissances en histoire-géographie, sciences, arts et APSA par des apports de cours et des entrainements corrigés</a:t>
            </a:r>
          </a:p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Entrainez-vous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 à la méthodologie de l’épreuve : Quizz, QCM, réponses courtes … </a:t>
            </a:r>
            <a:endParaRPr lang="fr-FR" sz="1750" dirty="0"/>
          </a:p>
        </p:txBody>
      </p:sp>
      <p:sp>
        <p:nvSpPr>
          <p:cNvPr id="13" name="Shape 10"/>
          <p:cNvSpPr/>
          <p:nvPr/>
        </p:nvSpPr>
        <p:spPr>
          <a:xfrm>
            <a:off x="147427" y="4698474"/>
            <a:ext cx="726616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1"/>
          <p:cNvSpPr/>
          <p:nvPr/>
        </p:nvSpPr>
        <p:spPr>
          <a:xfrm>
            <a:off x="365637" y="4781818"/>
            <a:ext cx="29019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1018942" y="4736894"/>
            <a:ext cx="534501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fr-FR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Des corrections et retours individuels </a:t>
            </a:r>
            <a:endParaRPr lang="fr-FR" sz="2187" dirty="0"/>
          </a:p>
        </p:txBody>
      </p:sp>
      <p:sp>
        <p:nvSpPr>
          <p:cNvPr id="16" name="Text 13"/>
          <p:cNvSpPr/>
          <p:nvPr/>
        </p:nvSpPr>
        <p:spPr>
          <a:xfrm>
            <a:off x="578898" y="5178891"/>
            <a:ext cx="6458900" cy="27823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Obtenez 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une expérience réelle du concours et </a:t>
            </a: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recevez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des commentaires personnalisés pour tous les concours blancs et épreuves similaires que vous produirez:</a:t>
            </a:r>
          </a:p>
          <a:p>
            <a:pPr marL="285750" indent="-285750">
              <a:lnSpc>
                <a:spcPts val="2624"/>
              </a:lnSpc>
              <a:buFontTx/>
              <a:buChar char="-"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2 épreuves similaires au concours en français</a:t>
            </a:r>
          </a:p>
          <a:p>
            <a:pPr marL="285750" indent="-285750">
              <a:lnSpc>
                <a:spcPts val="2624"/>
              </a:lnSpc>
              <a:buFontTx/>
              <a:buChar char="-"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2 épreuves similaires au concours en  mathématiques</a:t>
            </a:r>
          </a:p>
          <a:p>
            <a:pPr marL="285750" indent="-285750">
              <a:lnSpc>
                <a:spcPts val="2624"/>
              </a:lnSpc>
              <a:buFontTx/>
              <a:buChar char="-"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 concours blanc pour l’écrit de français et en mathématiques</a:t>
            </a:r>
          </a:p>
          <a:p>
            <a:pPr marL="285750" indent="-285750">
              <a:lnSpc>
                <a:spcPts val="2624"/>
              </a:lnSpc>
              <a:buFontTx/>
              <a:buChar char="-"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 concours blanc pour l’écrit de polyvalence</a:t>
            </a:r>
          </a:p>
          <a:p>
            <a:pPr marL="285750" indent="-285750">
              <a:lnSpc>
                <a:spcPts val="2624"/>
              </a:lnSpc>
              <a:buFontTx/>
              <a:buChar char="-"/>
            </a:pPr>
            <a:endParaRPr lang="fr-FR" sz="1750" dirty="0">
              <a:solidFill>
                <a:srgbClr val="272525"/>
              </a:solidFill>
              <a:latin typeface="Eudoxus Sans" pitchFamily="34" charset="0"/>
              <a:ea typeface="Eudoxus Sans" pitchFamily="34" charset="-122"/>
              <a:cs typeface="Eudoxus Sans" pitchFamily="34" charset="-120"/>
            </a:endParaRPr>
          </a:p>
          <a:p>
            <a:pPr marL="0" indent="0">
              <a:lnSpc>
                <a:spcPts val="2624"/>
              </a:lnSpc>
              <a:buNone/>
            </a:pPr>
            <a:endParaRPr lang="fr-FR" sz="1750" dirty="0"/>
          </a:p>
        </p:txBody>
      </p:sp>
      <p:sp>
        <p:nvSpPr>
          <p:cNvPr id="17" name="Shape 14"/>
          <p:cNvSpPr/>
          <p:nvPr/>
        </p:nvSpPr>
        <p:spPr>
          <a:xfrm>
            <a:off x="8073345" y="474258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15"/>
          <p:cNvSpPr/>
          <p:nvPr/>
        </p:nvSpPr>
        <p:spPr>
          <a:xfrm>
            <a:off x="8218244" y="4825930"/>
            <a:ext cx="210026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646548" y="4781817"/>
            <a:ext cx="39673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Préparation aux Oraux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89121" y="5262234"/>
            <a:ext cx="5722088" cy="26679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624"/>
              </a:lnSpc>
              <a:buNone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Préparez-vous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également aux oraux pour :</a:t>
            </a:r>
          </a:p>
          <a:p>
            <a:pPr marL="285750" indent="-285750" algn="just">
              <a:lnSpc>
                <a:spcPts val="2624"/>
              </a:lnSpc>
              <a:buFontTx/>
              <a:buChar char="-"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Argumenter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votre motivation pour le métier,</a:t>
            </a:r>
          </a:p>
          <a:p>
            <a:pPr marL="285750" indent="-285750" algn="just">
              <a:lnSpc>
                <a:spcPts val="2624"/>
              </a:lnSpc>
              <a:buFontTx/>
              <a:buChar char="-"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Valoriser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votre connaissance du système éducatif </a:t>
            </a:r>
          </a:p>
          <a:p>
            <a:pPr marL="285750" indent="-285750" algn="just">
              <a:lnSpc>
                <a:spcPts val="2624"/>
              </a:lnSpc>
              <a:buFontTx/>
              <a:buChar char="-"/>
            </a:pPr>
            <a:r>
              <a:rPr lang="fr-FR" sz="1750" b="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Promouvoir</a:t>
            </a: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 votre capacité à échanger avec un jury</a:t>
            </a:r>
            <a:endParaRPr lang="fr-FR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57519" y="855845"/>
            <a:ext cx="704623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Modalités de la Formation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857519" y="2105644"/>
            <a:ext cx="484870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Distanciel Synchrone &amp; Asynchrone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1857519" y="2675001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Profitez de la flexibilité de la formation à distance avec des sessions en direct et des ressources disponibles en ligne.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857519" y="4532278"/>
            <a:ext cx="35562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Rencontres dans les ISFEC du </a:t>
            </a:r>
            <a:r>
              <a:rPr lang="fr-FR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territoire</a:t>
            </a:r>
            <a:endParaRPr lang="fr-FR" sz="2187" dirty="0"/>
          </a:p>
        </p:txBody>
      </p:sp>
      <p:sp>
        <p:nvSpPr>
          <p:cNvPr id="8" name="Text 5"/>
          <p:cNvSpPr/>
          <p:nvPr/>
        </p:nvSpPr>
        <p:spPr>
          <a:xfrm>
            <a:off x="1857519" y="5101635"/>
            <a:ext cx="500622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Participez à des sessions de formation en présentiel dans les Instituts Supérieurs de Formation (ISFEC) de votre région (carte interactive).</a:t>
            </a:r>
            <a:endParaRPr lang="fr-FR" sz="1750" dirty="0"/>
          </a:p>
        </p:txBody>
      </p:sp>
      <p:pic>
        <p:nvPicPr>
          <p:cNvPr id="11" name="Image 10" descr="Une image contenant texte, carte, atlas, Police&#10;&#10;Description générée automatiquement">
            <a:extLst>
              <a:ext uri="{FF2B5EF4-FFF2-40B4-BE49-F238E27FC236}">
                <a16:creationId xmlns:a16="http://schemas.microsoft.com/office/drawing/2014/main" id="{61F8907D-CAE2-D5D6-3A79-7ECE669587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271316" y="2105644"/>
            <a:ext cx="6576923" cy="4390096"/>
          </a:xfrm>
          <a:prstGeom prst="rect">
            <a:avLst/>
          </a:prstGeom>
        </p:spPr>
      </p:pic>
      <p:pic>
        <p:nvPicPr>
          <p:cNvPr id="13" name="Graphique 12" descr="Geste de maintien avec un remplissage uni">
            <a:hlinkClick r:id="rId5"/>
            <a:extLst>
              <a:ext uri="{FF2B5EF4-FFF2-40B4-BE49-F238E27FC236}">
                <a16:creationId xmlns:a16="http://schemas.microsoft.com/office/drawing/2014/main" id="{0B405C83-720A-3805-DFFF-8016983B5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027733">
            <a:off x="10532721" y="3689388"/>
            <a:ext cx="457200" cy="468477"/>
          </a:xfrm>
          <a:prstGeom prst="rect">
            <a:avLst/>
          </a:prstGeom>
        </p:spPr>
      </p:pic>
      <p:pic>
        <p:nvPicPr>
          <p:cNvPr id="14" name="Graphique 13" descr="Geste de maintien avec un remplissage uni">
            <a:hlinkClick r:id="rId8"/>
            <a:extLst>
              <a:ext uri="{FF2B5EF4-FFF2-40B4-BE49-F238E27FC236}">
                <a16:creationId xmlns:a16="http://schemas.microsoft.com/office/drawing/2014/main" id="{F6517546-F1DE-F075-44CF-B53334B47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23666" y="5500064"/>
            <a:ext cx="457200" cy="457200"/>
          </a:xfrm>
          <a:prstGeom prst="rect">
            <a:avLst/>
          </a:prstGeom>
        </p:spPr>
      </p:pic>
      <p:pic>
        <p:nvPicPr>
          <p:cNvPr id="15" name="Graphique 14" descr="Geste de maintien avec un remplissage uni">
            <a:hlinkClick r:id="rId11"/>
            <a:extLst>
              <a:ext uri="{FF2B5EF4-FFF2-40B4-BE49-F238E27FC236}">
                <a16:creationId xmlns:a16="http://schemas.microsoft.com/office/drawing/2014/main" id="{19BA0348-DE4B-17FE-B32C-0E07516AA5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22286" y="4537728"/>
            <a:ext cx="4572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31909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84287" y="1001612"/>
            <a:ext cx="5996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Durée de la Formation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786062" y="2019538"/>
            <a:ext cx="44410" cy="5218152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Shape 3"/>
          <p:cNvSpPr/>
          <p:nvPr/>
        </p:nvSpPr>
        <p:spPr>
          <a:xfrm>
            <a:off x="2058179" y="249715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8" name="Shape 4"/>
          <p:cNvSpPr/>
          <p:nvPr/>
        </p:nvSpPr>
        <p:spPr>
          <a:xfrm>
            <a:off x="1558236" y="226945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5"/>
          <p:cNvSpPr/>
          <p:nvPr/>
        </p:nvSpPr>
        <p:spPr>
          <a:xfrm>
            <a:off x="1740520" y="2352794"/>
            <a:ext cx="13537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3030265" y="2241709"/>
            <a:ext cx="29090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Écrits d'Admissibilité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3030265" y="2722126"/>
            <a:ext cx="704316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100 heures de préparation d'octobre à mars, dédiées à la maîtrise des connaissances et des compétences pour réussir les épreuves écrites.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2058179" y="431059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Shape 9"/>
          <p:cNvSpPr/>
          <p:nvPr/>
        </p:nvSpPr>
        <p:spPr>
          <a:xfrm>
            <a:off x="1558236" y="40828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0"/>
          <p:cNvSpPr/>
          <p:nvPr/>
        </p:nvSpPr>
        <p:spPr>
          <a:xfrm>
            <a:off x="1711112" y="4166235"/>
            <a:ext cx="19407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3030264" y="4055150"/>
            <a:ext cx="528628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fr-FR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Oraux d'Admission</a:t>
            </a:r>
            <a:endParaRPr lang="fr-FR" sz="2187" dirty="0"/>
          </a:p>
        </p:txBody>
      </p:sp>
      <p:sp>
        <p:nvSpPr>
          <p:cNvPr id="16" name="Text 12"/>
          <p:cNvSpPr/>
          <p:nvPr/>
        </p:nvSpPr>
        <p:spPr>
          <a:xfrm>
            <a:off x="3030265" y="4535567"/>
            <a:ext cx="6806857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42 heures de préparation de mars à mai, focalisées sur la préparation aux épreuves orales et la mise en situation d'oraux.</a:t>
            </a:r>
            <a:endParaRPr lang="fr-FR" sz="1750" dirty="0"/>
          </a:p>
        </p:txBody>
      </p:sp>
      <p:sp>
        <p:nvSpPr>
          <p:cNvPr id="17" name="Shape 13"/>
          <p:cNvSpPr/>
          <p:nvPr/>
        </p:nvSpPr>
        <p:spPr>
          <a:xfrm>
            <a:off x="2058179" y="612403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8" name="Shape 14"/>
          <p:cNvSpPr/>
          <p:nvPr/>
        </p:nvSpPr>
        <p:spPr>
          <a:xfrm>
            <a:off x="1558236" y="58963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 15"/>
          <p:cNvSpPr/>
          <p:nvPr/>
        </p:nvSpPr>
        <p:spPr>
          <a:xfrm>
            <a:off x="1708373" y="5979676"/>
            <a:ext cx="19966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3030265" y="58685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Travail Personnel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3030265" y="6349008"/>
            <a:ext cx="7043163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Entre 2 et 3 heures de travail personnel par semaine, pour une préparation complète et efficace.</a:t>
            </a:r>
            <a:endParaRPr lang="en-US" sz="1750" dirty="0"/>
          </a:p>
        </p:txBody>
      </p:sp>
      <p:sp>
        <p:nvSpPr>
          <p:cNvPr id="22" name="Flèche : bas 21">
            <a:extLst>
              <a:ext uri="{FF2B5EF4-FFF2-40B4-BE49-F238E27FC236}">
                <a16:creationId xmlns:a16="http://schemas.microsoft.com/office/drawing/2014/main" id="{3E2C75FF-3FB5-2813-E33E-9A49A77C551E}"/>
              </a:ext>
            </a:extLst>
          </p:cNvPr>
          <p:cNvSpPr/>
          <p:nvPr/>
        </p:nvSpPr>
        <p:spPr>
          <a:xfrm>
            <a:off x="284630" y="665173"/>
            <a:ext cx="1212803" cy="7290849"/>
          </a:xfrm>
          <a:prstGeom prst="down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4C267D0-DD62-1796-6497-074CD72B2FC1}"/>
              </a:ext>
            </a:extLst>
          </p:cNvPr>
          <p:cNvSpPr txBox="1"/>
          <p:nvPr/>
        </p:nvSpPr>
        <p:spPr>
          <a:xfrm>
            <a:off x="524510" y="999710"/>
            <a:ext cx="738664" cy="607664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ACCOMPAGNEMENT PERSONNALISE TOUT AU LONG DU PARCOURS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76044" y="364355"/>
            <a:ext cx="13318015" cy="8622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just">
              <a:lnSpc>
                <a:spcPts val="5468"/>
              </a:lnSpc>
              <a:buNone/>
            </a:pPr>
            <a:r>
              <a:rPr lang="fr-FR" sz="400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Entrainement aux écrits</a:t>
            </a:r>
            <a:r>
              <a:rPr lang="fr-FR" sz="4000" b="1" baseline="30000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fr-FR" sz="4000" baseline="30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1445A0-F121-2CA2-4CC7-179E1D5D60A0}"/>
              </a:ext>
            </a:extLst>
          </p:cNvPr>
          <p:cNvSpPr txBox="1"/>
          <p:nvPr/>
        </p:nvSpPr>
        <p:spPr>
          <a:xfrm>
            <a:off x="10820639" y="7772346"/>
            <a:ext cx="398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/>
              <a:t>1</a:t>
            </a:r>
            <a:r>
              <a:rPr lang="fr-FR" dirty="0"/>
              <a:t>: 1 module = 3h de travail personnel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1961EC46-0CCC-E966-E8EC-C88588EA8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909968"/>
              </p:ext>
            </p:extLst>
          </p:nvPr>
        </p:nvGraphicFramePr>
        <p:xfrm>
          <a:off x="5775775" y="1362845"/>
          <a:ext cx="5183744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03FDEC2C-357C-CE22-F17E-5BC00B8B2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831640"/>
              </p:ext>
            </p:extLst>
          </p:nvPr>
        </p:nvGraphicFramePr>
        <p:xfrm>
          <a:off x="9344722" y="1587424"/>
          <a:ext cx="6244683" cy="124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24849A55-AF95-C0FD-2A5D-E1AC62198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656896"/>
              </p:ext>
            </p:extLst>
          </p:nvPr>
        </p:nvGraphicFramePr>
        <p:xfrm>
          <a:off x="9344722" y="4773459"/>
          <a:ext cx="6244683" cy="124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228AA4A0-F300-4A19-20F5-20EA9ED88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436663"/>
              </p:ext>
            </p:extLst>
          </p:nvPr>
        </p:nvGraphicFramePr>
        <p:xfrm>
          <a:off x="251816" y="1226636"/>
          <a:ext cx="5272143" cy="616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50D1818E-B629-E00E-E88D-46203B15AD56}"/>
              </a:ext>
            </a:extLst>
          </p:cNvPr>
          <p:cNvSpPr/>
          <p:nvPr/>
        </p:nvSpPr>
        <p:spPr>
          <a:xfrm>
            <a:off x="11143919" y="3588161"/>
            <a:ext cx="148211" cy="3626678"/>
          </a:xfrm>
          <a:prstGeom prst="rightBrace">
            <a:avLst>
              <a:gd name="adj1" fmla="val 60192"/>
              <a:gd name="adj2" fmla="val 49385"/>
            </a:avLst>
          </a:prstGeom>
          <a:solidFill>
            <a:schemeClr val="accent6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7F0AC021-54B2-5520-1D17-40A9987B3028}"/>
              </a:ext>
            </a:extLst>
          </p:cNvPr>
          <p:cNvSpPr/>
          <p:nvPr/>
        </p:nvSpPr>
        <p:spPr>
          <a:xfrm>
            <a:off x="11137229" y="1358213"/>
            <a:ext cx="162505" cy="1672441"/>
          </a:xfrm>
          <a:prstGeom prst="rightBrace">
            <a:avLst>
              <a:gd name="adj1" fmla="val 60192"/>
              <a:gd name="adj2" fmla="val 49385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87973" y="633542"/>
            <a:ext cx="12826583" cy="9391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fr-FR" sz="4000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Entrainement aux oraux </a:t>
            </a:r>
            <a:endParaRPr lang="fr-FR" sz="4000" dirty="0"/>
          </a:p>
        </p:txBody>
      </p:sp>
      <p:sp>
        <p:nvSpPr>
          <p:cNvPr id="5" name="Shape 2"/>
          <p:cNvSpPr/>
          <p:nvPr/>
        </p:nvSpPr>
        <p:spPr>
          <a:xfrm>
            <a:off x="2037993" y="3446621"/>
            <a:ext cx="10554414" cy="2475071"/>
          </a:xfrm>
          <a:prstGeom prst="roundRect">
            <a:avLst>
              <a:gd name="adj" fmla="val 404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9A4C2E3B-9C3A-F348-8168-1EFAB38EC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533392"/>
              </p:ext>
            </p:extLst>
          </p:nvPr>
        </p:nvGraphicFramePr>
        <p:xfrm>
          <a:off x="-1128837" y="1572729"/>
          <a:ext cx="97536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Accolade fermante 14">
            <a:extLst>
              <a:ext uri="{FF2B5EF4-FFF2-40B4-BE49-F238E27FC236}">
                <a16:creationId xmlns:a16="http://schemas.microsoft.com/office/drawing/2014/main" id="{8C202D65-FD89-B634-DF98-F8F522C86087}"/>
              </a:ext>
            </a:extLst>
          </p:cNvPr>
          <p:cNvSpPr/>
          <p:nvPr/>
        </p:nvSpPr>
        <p:spPr>
          <a:xfrm>
            <a:off x="6477082" y="3145458"/>
            <a:ext cx="417013" cy="4828478"/>
          </a:xfrm>
          <a:prstGeom prst="rightBrace">
            <a:avLst>
              <a:gd name="adj1" fmla="val 60192"/>
              <a:gd name="adj2" fmla="val 50133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2D5E5242-FD66-4F3D-4979-84F62F5E53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178229"/>
              </p:ext>
            </p:extLst>
          </p:nvPr>
        </p:nvGraphicFramePr>
        <p:xfrm>
          <a:off x="7004364" y="1597865"/>
          <a:ext cx="6884020" cy="765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6426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fr-FR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991910"/>
            <a:ext cx="5996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fr-FR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</a:rPr>
              <a:t>Structure d’un module</a:t>
            </a:r>
            <a:endParaRPr lang="fr-FR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2019538"/>
            <a:ext cx="44410" cy="5218152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7" name="Shape 3"/>
          <p:cNvSpPr/>
          <p:nvPr/>
        </p:nvSpPr>
        <p:spPr>
          <a:xfrm>
            <a:off x="1416427" y="2497157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8" name="Shape 4"/>
          <p:cNvSpPr/>
          <p:nvPr/>
        </p:nvSpPr>
        <p:spPr>
          <a:xfrm>
            <a:off x="916484" y="226945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9" name="Text 5"/>
          <p:cNvSpPr/>
          <p:nvPr/>
        </p:nvSpPr>
        <p:spPr>
          <a:xfrm>
            <a:off x="1098768" y="2352794"/>
            <a:ext cx="135374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fr-FR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fr-FR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2241709"/>
            <a:ext cx="29090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fr-FR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Un cours</a:t>
            </a:r>
            <a:endParaRPr lang="fr-FR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2722126"/>
            <a:ext cx="7751088" cy="10136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Eléments de connaissances ciblées</a:t>
            </a:r>
          </a:p>
          <a:p>
            <a:pPr marL="0" indent="0" algn="l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Des exemples</a:t>
            </a:r>
          </a:p>
          <a:p>
            <a:pPr marL="0" indent="0" algn="l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Des ressources d’approfondissement</a:t>
            </a:r>
            <a:endParaRPr lang="fr-FR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310598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13" name="Shape 9"/>
          <p:cNvSpPr/>
          <p:nvPr/>
        </p:nvSpPr>
        <p:spPr>
          <a:xfrm>
            <a:off x="916484" y="408289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4" name="Text 10"/>
          <p:cNvSpPr/>
          <p:nvPr/>
        </p:nvSpPr>
        <p:spPr>
          <a:xfrm>
            <a:off x="1069360" y="4166235"/>
            <a:ext cx="194072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fr-FR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fr-FR" sz="2624" dirty="0"/>
          </a:p>
        </p:txBody>
      </p:sp>
      <p:sp>
        <p:nvSpPr>
          <p:cNvPr id="15" name="Text 11"/>
          <p:cNvSpPr/>
          <p:nvPr/>
        </p:nvSpPr>
        <p:spPr>
          <a:xfrm>
            <a:off x="2388512" y="4055150"/>
            <a:ext cx="31705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fr-FR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Des entrainements corrigés</a:t>
            </a:r>
            <a:endParaRPr lang="fr-FR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535566"/>
            <a:ext cx="7751088" cy="10136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Entrainements: exercices types, QCM, quizz…</a:t>
            </a:r>
          </a:p>
          <a:p>
            <a:pPr marL="0" indent="0" algn="l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</a:rPr>
              <a:t>Corrigés commentés</a:t>
            </a:r>
            <a:endParaRPr lang="fr-FR" sz="1750" dirty="0"/>
          </a:p>
          <a:p>
            <a:pPr marL="0" indent="0" algn="l">
              <a:lnSpc>
                <a:spcPts val="2624"/>
              </a:lnSpc>
              <a:buNone/>
            </a:pPr>
            <a:endParaRPr lang="fr-FR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6124039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2D4E5"/>
          </a:solidFill>
          <a:ln/>
        </p:spPr>
        <p:txBody>
          <a:bodyPr/>
          <a:lstStyle/>
          <a:p>
            <a:endParaRPr lang="fr-FR" dirty="0"/>
          </a:p>
        </p:txBody>
      </p:sp>
      <p:sp>
        <p:nvSpPr>
          <p:cNvPr id="18" name="Shape 14"/>
          <p:cNvSpPr/>
          <p:nvPr/>
        </p:nvSpPr>
        <p:spPr>
          <a:xfrm>
            <a:off x="916484" y="58963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fr-FR" dirty="0"/>
          </a:p>
        </p:txBody>
      </p:sp>
      <p:sp>
        <p:nvSpPr>
          <p:cNvPr id="19" name="Text 15"/>
          <p:cNvSpPr/>
          <p:nvPr/>
        </p:nvSpPr>
        <p:spPr>
          <a:xfrm>
            <a:off x="1066621" y="5979676"/>
            <a:ext cx="199668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fr-FR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fr-FR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86859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fr-FR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</a:rPr>
              <a:t>1h30 de distanciel synchrone</a:t>
            </a:r>
            <a:endParaRPr lang="fr-FR" sz="2187" dirty="0"/>
          </a:p>
        </p:txBody>
      </p:sp>
      <p:sp>
        <p:nvSpPr>
          <p:cNvPr id="24" name="Text 3">
            <a:extLst>
              <a:ext uri="{FF2B5EF4-FFF2-40B4-BE49-F238E27FC236}">
                <a16:creationId xmlns:a16="http://schemas.microsoft.com/office/drawing/2014/main" id="{CE8A07BC-BAB4-5F26-342E-E9B887A29BE4}"/>
              </a:ext>
            </a:extLst>
          </p:cNvPr>
          <p:cNvSpPr/>
          <p:nvPr/>
        </p:nvSpPr>
        <p:spPr>
          <a:xfrm>
            <a:off x="2422266" y="6350328"/>
            <a:ext cx="500622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Retour sur les entrainements</a:t>
            </a:r>
          </a:p>
          <a:p>
            <a:pPr marL="0" indent="0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Apports </a:t>
            </a:r>
          </a:p>
          <a:p>
            <a:pPr marL="0" indent="0">
              <a:lnSpc>
                <a:spcPts val="2624"/>
              </a:lnSpc>
              <a:buNone/>
            </a:pPr>
            <a:r>
              <a:rPr lang="fr-FR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FAQ</a:t>
            </a:r>
          </a:p>
          <a:p>
            <a:pPr marL="0" indent="0">
              <a:lnSpc>
                <a:spcPts val="2624"/>
              </a:lnSpc>
              <a:buNone/>
            </a:pPr>
            <a:endParaRPr lang="fr-FR" sz="1750" dirty="0"/>
          </a:p>
        </p:txBody>
      </p:sp>
    </p:spTree>
    <p:extLst>
      <p:ext uri="{BB962C8B-B14F-4D97-AF65-F5344CB8AC3E}">
        <p14:creationId xmlns:p14="http://schemas.microsoft.com/office/powerpoint/2010/main" val="202315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Text 3">
            <a:extLst>
              <a:ext uri="{FF2B5EF4-FFF2-40B4-BE49-F238E27FC236}">
                <a16:creationId xmlns:a16="http://schemas.microsoft.com/office/drawing/2014/main" id="{17430891-533B-EE41-6549-E7B53B371BE1}"/>
              </a:ext>
            </a:extLst>
          </p:cNvPr>
          <p:cNvSpPr/>
          <p:nvPr/>
        </p:nvSpPr>
        <p:spPr>
          <a:xfrm>
            <a:off x="2095024" y="4934648"/>
            <a:ext cx="31826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4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1500 euros</a:t>
            </a:r>
            <a:endParaRPr lang="fr-FR" sz="4000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8766488B-B12E-1A6F-608E-079D687461C8}"/>
              </a:ext>
            </a:extLst>
          </p:cNvPr>
          <p:cNvSpPr/>
          <p:nvPr/>
        </p:nvSpPr>
        <p:spPr>
          <a:xfrm>
            <a:off x="5594033" y="4934648"/>
            <a:ext cx="2949416" cy="1531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4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1200 euros</a:t>
            </a:r>
            <a:endParaRPr lang="fr-FR" sz="4000" dirty="0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F811D033-2895-38CB-7C32-F085F31FD5B5}"/>
              </a:ext>
            </a:extLst>
          </p:cNvPr>
          <p:cNvSpPr/>
          <p:nvPr/>
        </p:nvSpPr>
        <p:spPr>
          <a:xfrm>
            <a:off x="9067625" y="3276551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3. La préparation aux oraux après celle des écrits</a:t>
            </a:r>
            <a:endParaRPr lang="fr-FR" sz="2624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C8FE5F5D-38C1-4A56-63C8-7BEEF30CA2CA}"/>
              </a:ext>
            </a:extLst>
          </p:cNvPr>
          <p:cNvSpPr/>
          <p:nvPr/>
        </p:nvSpPr>
        <p:spPr>
          <a:xfrm>
            <a:off x="9093041" y="4934648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40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600 euros</a:t>
            </a:r>
            <a:endParaRPr lang="fr-FR" sz="4000" dirty="0"/>
          </a:p>
        </p:txBody>
      </p:sp>
      <p:sp>
        <p:nvSpPr>
          <p:cNvPr id="23" name="Text 1">
            <a:extLst>
              <a:ext uri="{FF2B5EF4-FFF2-40B4-BE49-F238E27FC236}">
                <a16:creationId xmlns:a16="http://schemas.microsoft.com/office/drawing/2014/main" id="{BB03BACB-43A5-49F5-3A3A-AA448F90D2DD}"/>
              </a:ext>
            </a:extLst>
          </p:cNvPr>
          <p:cNvSpPr/>
          <p:nvPr/>
        </p:nvSpPr>
        <p:spPr>
          <a:xfrm>
            <a:off x="2120440" y="1447284"/>
            <a:ext cx="6012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Le </a:t>
            </a:r>
            <a:r>
              <a:rPr lang="fr-FR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coût</a:t>
            </a: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 de la formation</a:t>
            </a:r>
            <a:endParaRPr lang="en-US" sz="4374" dirty="0"/>
          </a:p>
        </p:txBody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410BC278-D56B-1D19-8C10-37472C3B16E4}"/>
              </a:ext>
            </a:extLst>
          </p:cNvPr>
          <p:cNvSpPr/>
          <p:nvPr/>
        </p:nvSpPr>
        <p:spPr>
          <a:xfrm>
            <a:off x="2095024" y="3276551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1. Pack : écrits et oraux</a:t>
            </a:r>
            <a:endParaRPr lang="fr-FR" sz="2624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7BB6FF76-2613-EE83-8B92-5B9D7E37E0A5}"/>
              </a:ext>
            </a:extLst>
          </p:cNvPr>
          <p:cNvSpPr/>
          <p:nvPr/>
        </p:nvSpPr>
        <p:spPr>
          <a:xfrm>
            <a:off x="5594033" y="3276551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2. La préparation aux écrits seule</a:t>
            </a:r>
            <a:endParaRPr lang="fr-FR" sz="2624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9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Text 1">
            <a:extLst>
              <a:ext uri="{FF2B5EF4-FFF2-40B4-BE49-F238E27FC236}">
                <a16:creationId xmlns:a16="http://schemas.microsoft.com/office/drawing/2014/main" id="{85A208E7-4C56-ADD7-2865-A8C5F9992853}"/>
              </a:ext>
            </a:extLst>
          </p:cNvPr>
          <p:cNvSpPr/>
          <p:nvPr/>
        </p:nvSpPr>
        <p:spPr>
          <a:xfrm>
            <a:off x="2012577" y="1035713"/>
            <a:ext cx="60128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Le processus de </a:t>
            </a:r>
            <a:r>
              <a:rPr lang="en-US" sz="4374" b="1" kern="0" spc="-87" dirty="0" err="1">
                <a:latin typeface="adonis-web" pitchFamily="34" charset="0"/>
                <a:ea typeface="adonis-web" pitchFamily="34" charset="-122"/>
                <a:cs typeface="adonis-web" pitchFamily="34" charset="-120"/>
              </a:rPr>
              <a:t>pré</a:t>
            </a:r>
            <a:r>
              <a:rPr lang="en-US" sz="4374" b="1" kern="0" spc="-87" dirty="0">
                <a:latin typeface="adonis-web" pitchFamily="34" charset="0"/>
                <a:ea typeface="adonis-web" pitchFamily="34" charset="-122"/>
                <a:cs typeface="adonis-web" pitchFamily="34" charset="-120"/>
              </a:rPr>
              <a:t>-inscription</a:t>
            </a:r>
            <a:endParaRPr lang="en-US" sz="4374" dirty="0"/>
          </a:p>
        </p:txBody>
      </p:sp>
      <p:sp>
        <p:nvSpPr>
          <p:cNvPr id="10" name="Text 2">
            <a:extLst>
              <a:ext uri="{FF2B5EF4-FFF2-40B4-BE49-F238E27FC236}">
                <a16:creationId xmlns:a16="http://schemas.microsoft.com/office/drawing/2014/main" id="{5717CE20-A7BC-935B-C257-69A82EE1B15B}"/>
              </a:ext>
            </a:extLst>
          </p:cNvPr>
          <p:cNvSpPr/>
          <p:nvPr/>
        </p:nvSpPr>
        <p:spPr>
          <a:xfrm>
            <a:off x="2069608" y="2620793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1. Candidature en ligne</a:t>
            </a:r>
            <a:endParaRPr lang="en-US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17430891-533B-EE41-6549-E7B53B371BE1}"/>
              </a:ext>
            </a:extLst>
          </p:cNvPr>
          <p:cNvSpPr/>
          <p:nvPr/>
        </p:nvSpPr>
        <p:spPr>
          <a:xfrm>
            <a:off x="2069608" y="3675923"/>
            <a:ext cx="3182616" cy="23680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Remplissez le formulaire de pré-inscription sur le lien suivant (au choix) :</a:t>
            </a:r>
          </a:p>
          <a:p>
            <a:pPr marL="285750" indent="-285750">
              <a:lnSpc>
                <a:spcPts val="2799"/>
              </a:lnSpc>
              <a:buFontTx/>
              <a:buChar char="-"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hlinkClick r:id="rId4"/>
              </a:rPr>
              <a:t>Nantes</a:t>
            </a:r>
            <a:endParaRPr lang="fr-FR" sz="175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pPr marL="285750" indent="-285750">
              <a:lnSpc>
                <a:spcPts val="2799"/>
              </a:lnSpc>
              <a:buFontTx/>
              <a:buChar char="-"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hlinkClick r:id="rId5"/>
              </a:rPr>
              <a:t>La Roche</a:t>
            </a:r>
            <a:endParaRPr lang="fr-FR" sz="175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pPr marL="285750" indent="-285750">
              <a:lnSpc>
                <a:spcPts val="2799"/>
              </a:lnSpc>
              <a:buFontTx/>
              <a:buChar char="-"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hlinkClick r:id="rId6"/>
              </a:rPr>
              <a:t>Angers</a:t>
            </a:r>
            <a:endParaRPr lang="fr-FR" sz="14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32288593-FC84-9D28-9C07-4E2F8B9E2B71}"/>
              </a:ext>
            </a:extLst>
          </p:cNvPr>
          <p:cNvSpPr/>
          <p:nvPr/>
        </p:nvSpPr>
        <p:spPr>
          <a:xfrm>
            <a:off x="5568617" y="2620793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2. Une réponse 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8766488B-B12E-1A6F-608E-079D687461C8}"/>
              </a:ext>
            </a:extLst>
          </p:cNvPr>
          <p:cNvSpPr/>
          <p:nvPr/>
        </p:nvSpPr>
        <p:spPr>
          <a:xfrm>
            <a:off x="5568617" y="3675924"/>
            <a:ext cx="2949416" cy="15316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Vous recevrez la confirmation de votre pré-inscription au regard des places disponibles avec un lien pour le règlement.</a:t>
            </a:r>
            <a:endParaRPr lang="fr-FR" sz="1750" dirty="0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F811D033-2895-38CB-7C32-F085F31FD5B5}"/>
              </a:ext>
            </a:extLst>
          </p:cNvPr>
          <p:cNvSpPr/>
          <p:nvPr/>
        </p:nvSpPr>
        <p:spPr>
          <a:xfrm>
            <a:off x="9067625" y="2620793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fr-FR" sz="2624" b="1" kern="0" spc="-52" dirty="0">
                <a:solidFill>
                  <a:schemeClr val="accent6">
                    <a:lumMod val="75000"/>
                  </a:schemeClr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3. Un règlement</a:t>
            </a:r>
            <a:endParaRPr lang="fr-FR" sz="2624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C8FE5F5D-38C1-4A56-63C8-7BEEF30CA2CA}"/>
              </a:ext>
            </a:extLst>
          </p:cNvPr>
          <p:cNvSpPr/>
          <p:nvPr/>
        </p:nvSpPr>
        <p:spPr>
          <a:xfrm>
            <a:off x="9067625" y="3675924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fr-FR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Votre place sera réservée lors du paiement en ligne.</a:t>
            </a:r>
            <a:endParaRPr lang="fr-FR" sz="1750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6ABE2324-C5B9-F279-CF61-1115DE7E9AA1}"/>
              </a:ext>
            </a:extLst>
          </p:cNvPr>
          <p:cNvSpPr/>
          <p:nvPr/>
        </p:nvSpPr>
        <p:spPr>
          <a:xfrm>
            <a:off x="2069608" y="6279260"/>
            <a:ext cx="6961710" cy="12792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Adaptation de la formation aux personnes en situation de handicap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1400" kern="0" spc="-35" dirty="0">
              <a:solidFill>
                <a:srgbClr val="272525"/>
              </a:solidFill>
              <a:latin typeface="Source Sans Pro" pitchFamily="34" charset="0"/>
              <a:ea typeface="Source Sans Pro" pitchFamily="34" charset="-122"/>
            </a:endParaRPr>
          </a:p>
          <a:p>
            <a:r>
              <a:rPr lang="fr-FR" sz="140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</a:rPr>
              <a:t>Nous mettons en place les moyens nécessaires pour adapter la formation aux personnes en situation de handicap, en fonction de leurs besoins spécifiques. Nous vous invitons à contacter votre ISFEC de territoire pour discuter des modalités d'adaptation.</a:t>
            </a:r>
            <a:endParaRPr lang="fr-F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21BFD9-6774-8812-CDB0-42EDFEA4935B}"/>
              </a:ext>
            </a:extLst>
          </p:cNvPr>
          <p:cNvSpPr txBox="1"/>
          <p:nvPr/>
        </p:nvSpPr>
        <p:spPr>
          <a:xfrm>
            <a:off x="9901813" y="6279260"/>
            <a:ext cx="315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Condition d’ouverture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400" dirty="0"/>
              <a:t>Mini: 8 candidats inscrits par site</a:t>
            </a:r>
          </a:p>
          <a:p>
            <a:r>
              <a:rPr lang="fr-FR" sz="1400" dirty="0"/>
              <a:t>Max: 12 candidats inscrits </a:t>
            </a:r>
            <a:r>
              <a:rPr lang="fr-FR" sz="1400"/>
              <a:t>par site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824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761</Words>
  <Application>Microsoft Office PowerPoint</Application>
  <PresentationFormat>Personnalisé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adonis-web</vt:lpstr>
      <vt:lpstr>Arial</vt:lpstr>
      <vt:lpstr>Eudoxus Sans</vt:lpstr>
      <vt:lpstr>p22-mackinac-pro</vt:lpstr>
      <vt:lpstr>Source Sans Pro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Raphael David</cp:lastModifiedBy>
  <cp:revision>22</cp:revision>
  <cp:lastPrinted>2024-07-01T10:29:32Z</cp:lastPrinted>
  <dcterms:created xsi:type="dcterms:W3CDTF">2024-06-16T19:56:52Z</dcterms:created>
  <dcterms:modified xsi:type="dcterms:W3CDTF">2024-07-08T21:25:06Z</dcterms:modified>
</cp:coreProperties>
</file>