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6"/>
  </p:notesMasterIdLst>
  <p:sldIdLst>
    <p:sldId id="297" r:id="rId2"/>
    <p:sldId id="301" r:id="rId3"/>
    <p:sldId id="279" r:id="rId4"/>
    <p:sldId id="278" r:id="rId5"/>
    <p:sldId id="300" r:id="rId6"/>
    <p:sldId id="304" r:id="rId7"/>
    <p:sldId id="299" r:id="rId8"/>
    <p:sldId id="257" r:id="rId9"/>
    <p:sldId id="303" r:id="rId10"/>
    <p:sldId id="258" r:id="rId11"/>
    <p:sldId id="259" r:id="rId12"/>
    <p:sldId id="260" r:id="rId13"/>
    <p:sldId id="261" r:id="rId14"/>
    <p:sldId id="262" r:id="rId15"/>
    <p:sldId id="263" r:id="rId16"/>
    <p:sldId id="264" r:id="rId17"/>
    <p:sldId id="305" r:id="rId18"/>
    <p:sldId id="269" r:id="rId19"/>
    <p:sldId id="270" r:id="rId20"/>
    <p:sldId id="271" r:id="rId21"/>
    <p:sldId id="272" r:id="rId22"/>
    <p:sldId id="273" r:id="rId23"/>
    <p:sldId id="274" r:id="rId24"/>
    <p:sldId id="275" r:id="rId25"/>
    <p:sldId id="276" r:id="rId26"/>
    <p:sldId id="306" r:id="rId27"/>
    <p:sldId id="302" r:id="rId28"/>
    <p:sldId id="307" r:id="rId29"/>
    <p:sldId id="266" r:id="rId30"/>
    <p:sldId id="308" r:id="rId31"/>
    <p:sldId id="280" r:id="rId32"/>
    <p:sldId id="268" r:id="rId33"/>
    <p:sldId id="309" r:id="rId34"/>
    <p:sldId id="310" r:id="rId35"/>
    <p:sldId id="311" r:id="rId36"/>
    <p:sldId id="312" r:id="rId37"/>
    <p:sldId id="314" r:id="rId38"/>
    <p:sldId id="277" r:id="rId39"/>
    <p:sldId id="313" r:id="rId40"/>
    <p:sldId id="319" r:id="rId41"/>
    <p:sldId id="318" r:id="rId42"/>
    <p:sldId id="316" r:id="rId43"/>
    <p:sldId id="317" r:id="rId44"/>
    <p:sldId id="320" r:id="rId45"/>
  </p:sldIdLst>
  <p:sldSz cx="10080625" cy="7559675"/>
  <p:notesSz cx="7559675" cy="10691813"/>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mn-ea"/>
        <a:cs typeface="Lucida Sans Unicode" panose="020B0602030504020204" pitchFamily="34" charset="0"/>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n-ea"/>
        <a:cs typeface="Lucida Sans Unicode" panose="020B0602030504020204" pitchFamily="34" charset="0"/>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n-ea"/>
        <a:cs typeface="Lucida Sans Unicode" panose="020B0602030504020204" pitchFamily="34" charset="0"/>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n-ea"/>
        <a:cs typeface="Lucida Sans Unicode" panose="020B0602030504020204" pitchFamily="34" charset="0"/>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n-ea"/>
        <a:cs typeface="Lucida Sans Unicode" panose="020B0602030504020204" pitchFamily="34" charset="0"/>
      </a:defRPr>
    </a:lvl5pPr>
    <a:lvl6pPr marL="2286000" algn="l" defTabSz="914400" rtl="0" eaLnBrk="1" latinLnBrk="0" hangingPunct="1">
      <a:defRPr kern="1200">
        <a:solidFill>
          <a:schemeClr val="bg1"/>
        </a:solidFill>
        <a:latin typeface="Arial" panose="020B0604020202020204" pitchFamily="34" charset="0"/>
        <a:ea typeface="+mn-ea"/>
        <a:cs typeface="Lucida Sans Unicode" panose="020B0602030504020204" pitchFamily="34" charset="0"/>
      </a:defRPr>
    </a:lvl6pPr>
    <a:lvl7pPr marL="2743200" algn="l" defTabSz="914400" rtl="0" eaLnBrk="1" latinLnBrk="0" hangingPunct="1">
      <a:defRPr kern="1200">
        <a:solidFill>
          <a:schemeClr val="bg1"/>
        </a:solidFill>
        <a:latin typeface="Arial" panose="020B0604020202020204" pitchFamily="34" charset="0"/>
        <a:ea typeface="+mn-ea"/>
        <a:cs typeface="Lucida Sans Unicode" panose="020B0602030504020204" pitchFamily="34" charset="0"/>
      </a:defRPr>
    </a:lvl7pPr>
    <a:lvl8pPr marL="3200400" algn="l" defTabSz="914400" rtl="0" eaLnBrk="1" latinLnBrk="0" hangingPunct="1">
      <a:defRPr kern="1200">
        <a:solidFill>
          <a:schemeClr val="bg1"/>
        </a:solidFill>
        <a:latin typeface="Arial" panose="020B0604020202020204" pitchFamily="34" charset="0"/>
        <a:ea typeface="+mn-ea"/>
        <a:cs typeface="Lucida Sans Unicode" panose="020B0602030504020204" pitchFamily="34" charset="0"/>
      </a:defRPr>
    </a:lvl8pPr>
    <a:lvl9pPr marL="3657600" algn="l" defTabSz="914400" rtl="0" eaLnBrk="1" latinLnBrk="0" hangingPunct="1">
      <a:defRPr kern="1200">
        <a:solidFill>
          <a:schemeClr val="bg1"/>
        </a:solidFill>
        <a:latin typeface="Arial" panose="020B0604020202020204" pitchFamily="34" charset="0"/>
        <a:ea typeface="+mn-ea"/>
        <a:cs typeface="Lucida Sans Unicode" panose="020B0602030504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FF7C80"/>
    <a:srgbClr val="FF5050"/>
    <a:srgbClr val="FFFF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498" y="77"/>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34"/>
    </p:cViewPr>
  </p:notesTextViewPr>
  <p:notesViewPr>
    <p:cSldViewPr>
      <p:cViewPr>
        <p:scale>
          <a:sx n="98" d="100"/>
          <a:sy n="98" d="100"/>
        </p:scale>
        <p:origin x="2237" y="5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a:extLst>
              <a:ext uri="{FF2B5EF4-FFF2-40B4-BE49-F238E27FC236}">
                <a16:creationId xmlns:a16="http://schemas.microsoft.com/office/drawing/2014/main" id="{80CA4CF5-4D3F-4D71-911A-38284E726423}"/>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051" name="Rectangle 2">
            <a:extLst>
              <a:ext uri="{FF2B5EF4-FFF2-40B4-BE49-F238E27FC236}">
                <a16:creationId xmlns:a16="http://schemas.microsoft.com/office/drawing/2014/main" id="{087EAC87-7C16-4833-B3B8-6A936F95C1B4}"/>
              </a:ext>
            </a:extLst>
          </p:cNvPr>
          <p:cNvSpPr>
            <a:spLocks noGrp="1" noRot="1" noChangeAspect="1" noChangeArrowheads="1"/>
          </p:cNvSpPr>
          <p:nvPr>
            <p:ph type="sldImg"/>
          </p:nvPr>
        </p:nvSpPr>
        <p:spPr bwMode="auto">
          <a:xfrm>
            <a:off x="1106488" y="812800"/>
            <a:ext cx="5341937" cy="400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3">
            <a:extLst>
              <a:ext uri="{FF2B5EF4-FFF2-40B4-BE49-F238E27FC236}">
                <a16:creationId xmlns:a16="http://schemas.microsoft.com/office/drawing/2014/main" id="{BEF265D6-5176-43F6-BE6F-23B0D620F426}"/>
              </a:ext>
            </a:extLst>
          </p:cNvPr>
          <p:cNvSpPr>
            <a:spLocks noGrp="1" noChangeArrowheads="1"/>
          </p:cNvSpPr>
          <p:nvPr>
            <p:ph type="body"/>
          </p:nvPr>
        </p:nvSpPr>
        <p:spPr bwMode="auto">
          <a:xfrm>
            <a:off x="755650" y="5078413"/>
            <a:ext cx="6045200" cy="4808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fr-FR" altLang="fr-FR" noProof="0"/>
          </a:p>
        </p:txBody>
      </p:sp>
      <p:sp>
        <p:nvSpPr>
          <p:cNvPr id="2052" name="Rectangle 4">
            <a:extLst>
              <a:ext uri="{FF2B5EF4-FFF2-40B4-BE49-F238E27FC236}">
                <a16:creationId xmlns:a16="http://schemas.microsoft.com/office/drawing/2014/main" id="{D50313E1-A6DD-4233-A561-E2686B4196F7}"/>
              </a:ext>
            </a:extLst>
          </p:cNvPr>
          <p:cNvSpPr>
            <a:spLocks noGrp="1" noChangeArrowheads="1"/>
          </p:cNvSpPr>
          <p:nvPr>
            <p:ph type="hdr"/>
          </p:nvPr>
        </p:nvSpPr>
        <p:spPr bwMode="auto">
          <a:xfrm>
            <a:off x="0" y="0"/>
            <a:ext cx="3278188" cy="53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5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defRPr>
            </a:lvl1pPr>
          </a:lstStyle>
          <a:p>
            <a:pPr>
              <a:defRPr/>
            </a:pPr>
            <a:endParaRPr lang="fr-FR" altLang="fr-FR"/>
          </a:p>
        </p:txBody>
      </p:sp>
      <p:sp>
        <p:nvSpPr>
          <p:cNvPr id="2053" name="Rectangle 5">
            <a:extLst>
              <a:ext uri="{FF2B5EF4-FFF2-40B4-BE49-F238E27FC236}">
                <a16:creationId xmlns:a16="http://schemas.microsoft.com/office/drawing/2014/main" id="{4215B236-028E-4E85-AB5E-342B096847DB}"/>
              </a:ext>
            </a:extLst>
          </p:cNvPr>
          <p:cNvSpPr>
            <a:spLocks noGrp="1" noChangeArrowheads="1"/>
          </p:cNvSpPr>
          <p:nvPr>
            <p:ph type="dt"/>
          </p:nvPr>
        </p:nvSpPr>
        <p:spPr bwMode="auto">
          <a:xfrm>
            <a:off x="4278313" y="0"/>
            <a:ext cx="3278187" cy="53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defRPr>
            </a:lvl1pPr>
          </a:lstStyle>
          <a:p>
            <a:pPr>
              <a:defRPr/>
            </a:pPr>
            <a:endParaRPr lang="fr-FR" altLang="fr-FR"/>
          </a:p>
        </p:txBody>
      </p:sp>
      <p:sp>
        <p:nvSpPr>
          <p:cNvPr id="2054" name="Rectangle 6">
            <a:extLst>
              <a:ext uri="{FF2B5EF4-FFF2-40B4-BE49-F238E27FC236}">
                <a16:creationId xmlns:a16="http://schemas.microsoft.com/office/drawing/2014/main" id="{9080D998-46EC-4F48-A3A0-49C95C92E05E}"/>
              </a:ext>
            </a:extLst>
          </p:cNvPr>
          <p:cNvSpPr>
            <a:spLocks noGrp="1" noChangeArrowheads="1"/>
          </p:cNvSpPr>
          <p:nvPr>
            <p:ph type="ftr"/>
          </p:nvPr>
        </p:nvSpPr>
        <p:spPr bwMode="auto">
          <a:xfrm>
            <a:off x="0" y="10156825"/>
            <a:ext cx="3278188" cy="53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eaLnBrk="1">
              <a:lnSpc>
                <a:spcPct val="95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defRPr>
            </a:lvl1pPr>
          </a:lstStyle>
          <a:p>
            <a:pPr>
              <a:defRPr/>
            </a:pPr>
            <a:endParaRPr lang="fr-FR" altLang="fr-FR"/>
          </a:p>
        </p:txBody>
      </p:sp>
      <p:sp>
        <p:nvSpPr>
          <p:cNvPr id="2055" name="Rectangle 7">
            <a:extLst>
              <a:ext uri="{FF2B5EF4-FFF2-40B4-BE49-F238E27FC236}">
                <a16:creationId xmlns:a16="http://schemas.microsoft.com/office/drawing/2014/main" id="{4A026D18-67EE-41AB-9A20-ADC5618F999F}"/>
              </a:ext>
            </a:extLst>
          </p:cNvPr>
          <p:cNvSpPr>
            <a:spLocks noGrp="1" noChangeArrowheads="1"/>
          </p:cNvSpPr>
          <p:nvPr>
            <p:ph type="sldNum"/>
          </p:nvPr>
        </p:nvSpPr>
        <p:spPr bwMode="auto">
          <a:xfrm>
            <a:off x="4278313" y="10156825"/>
            <a:ext cx="3278187" cy="53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5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Times New Roman" panose="02020603050405020304" pitchFamily="18" charset="0"/>
              </a:defRPr>
            </a:lvl1pPr>
          </a:lstStyle>
          <a:p>
            <a:pPr>
              <a:defRPr/>
            </a:pPr>
            <a:fld id="{B0BB451C-1EC9-4149-B730-4D2DFC3875FA}"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ache.media.eduscol.education.fr/file/021120/86/9/2_novembre_2020_scenario_general_ecole_1343869.pdf"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cache.media.eduscol.education.fr/file/021120/86/7/2_novembre_2020_activites_pedagogiques_maternelle_1343867.pdf"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lepetitjournaldesprofs.com/charivari/wp-content/uploads/sites/6/2016/10/bd_penser.pdf"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www.lepetitjournaldesprofs.com/charivari/wp-content/uploads/sites/6/2016/10/fiche-penser.pdf" TargetMode="External"/><Relationship Id="rId4" Type="http://schemas.openxmlformats.org/officeDocument/2006/relationships/hyperlink" Target="http://www.lepetitjournaldesprofs.com/charivari/wp-content/uploads/sites/6/2016/10/poster-penser.pdf"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hashtag/lesenfantastiques"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www.youtube.com/hashtag/monsieurn%C3%B4" TargetMode="External"/><Relationship Id="rId4" Type="http://schemas.openxmlformats.org/officeDocument/2006/relationships/hyperlink" Target="https://www.youtube.com/hashtag/libert%C3%A9"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467469" y="5057874"/>
            <a:ext cx="6804025" cy="4808537"/>
          </a:xfrm>
        </p:spPr>
        <p:txBody>
          <a:bodyPr/>
          <a:lstStyle/>
          <a:p>
            <a:r>
              <a:rPr lang="fr-FR" b="1" dirty="0">
                <a:latin typeface="Century Gothic" panose="020B0502020202020204" pitchFamily="34" charset="0"/>
              </a:rPr>
              <a:t>BUT</a:t>
            </a:r>
            <a:r>
              <a:rPr lang="fr-FR" dirty="0">
                <a:latin typeface="Century Gothic" panose="020B0502020202020204" pitchFamily="34" charset="0"/>
              </a:rPr>
              <a:t> : Echanger pour faire comprendre l’importance de l’école aux jeunes enfants</a:t>
            </a:r>
          </a:p>
          <a:p>
            <a:r>
              <a:rPr lang="fr-FR" dirty="0">
                <a:latin typeface="Century Gothic" panose="020B0502020202020204" pitchFamily="34" charset="0"/>
              </a:rPr>
              <a:t>         Cette notion se construit progressivement sur l’ensemble de la scolarité…</a:t>
            </a:r>
          </a:p>
          <a:p>
            <a:endParaRPr lang="fr-FR" dirty="0">
              <a:latin typeface="Century Gothic" panose="020B0502020202020204" pitchFamily="34" charset="0"/>
            </a:endParaRPr>
          </a:p>
          <a:p>
            <a:r>
              <a:rPr lang="fr-FR" dirty="0">
                <a:latin typeface="Century Gothic" panose="020B0502020202020204" pitchFamily="34" charset="0"/>
              </a:rPr>
              <a:t>Voici quelques outils possibles pour alimenter le débat sur cette question </a:t>
            </a:r>
          </a:p>
          <a:p>
            <a:endParaRPr lang="fr-FR" dirty="0">
              <a:latin typeface="Century Gothic" panose="020B0502020202020204" pitchFamily="34" charset="0"/>
            </a:endParaRPr>
          </a:p>
          <a:p>
            <a:endParaRPr lang="fr-FR" dirty="0">
              <a:latin typeface="Century Gothic" panose="020B0502020202020204" pitchFamily="34" charset="0"/>
            </a:endParaRPr>
          </a:p>
          <a:p>
            <a:r>
              <a:rPr lang="fr-FR" dirty="0">
                <a:latin typeface="Century Gothic" panose="020B0502020202020204" pitchFamily="34" charset="0"/>
              </a:rPr>
              <a:t>S’appuyer sur les documents d’EDUSCOL pour construire sa séance :</a:t>
            </a:r>
          </a:p>
          <a:p>
            <a:r>
              <a:rPr lang="fr-FR" sz="1200" u="sng" kern="1200" dirty="0">
                <a:solidFill>
                  <a:srgbClr val="FF5050"/>
                </a:solidFill>
                <a:effectLst/>
                <a:latin typeface="Century Gothic" panose="020B0502020202020204" pitchFamily="34" charset="0"/>
                <a:hlinkClick r:id="rId3">
                  <a:extLst>
                    <a:ext uri="{A12FA001-AC4F-418D-AE19-62706E023703}">
                      <ahyp:hlinkClr xmlns:ahyp="http://schemas.microsoft.com/office/drawing/2018/hyperlinkcolor" val="tx"/>
                    </a:ext>
                  </a:extLst>
                </a:hlinkClick>
              </a:rPr>
              <a:t>https://cache.media.eduscol.education.fr/file/021120/86/9/2_novembre_2020_scenario_general_ecole_1343869.pdf</a:t>
            </a:r>
            <a:endParaRPr lang="fr-FR" sz="1200" kern="1200" dirty="0">
              <a:solidFill>
                <a:srgbClr val="FF5050"/>
              </a:solidFill>
              <a:effectLst/>
              <a:latin typeface="Century Gothic" panose="020B0502020202020204" pitchFamily="34" charset="0"/>
            </a:endParaRPr>
          </a:p>
          <a:p>
            <a:r>
              <a:rPr lang="fr-FR" sz="1200" kern="1200" dirty="0">
                <a:solidFill>
                  <a:srgbClr val="FF5050"/>
                </a:solidFill>
                <a:effectLst/>
                <a:latin typeface="Century Gothic" panose="020B0502020202020204" pitchFamily="34" charset="0"/>
              </a:rPr>
              <a:t> </a:t>
            </a:r>
          </a:p>
          <a:p>
            <a:r>
              <a:rPr lang="fr-FR" sz="1200" u="sng" kern="1200" dirty="0">
                <a:solidFill>
                  <a:srgbClr val="FF5050"/>
                </a:solidFill>
                <a:effectLst/>
                <a:latin typeface="Century Gothic" panose="020B0502020202020204" pitchFamily="34" charset="0"/>
                <a:hlinkClick r:id="rId4">
                  <a:extLst>
                    <a:ext uri="{A12FA001-AC4F-418D-AE19-62706E023703}">
                      <ahyp:hlinkClr xmlns:ahyp="http://schemas.microsoft.com/office/drawing/2018/hyperlinkcolor" val="tx"/>
                    </a:ext>
                  </a:extLst>
                </a:hlinkClick>
              </a:rPr>
              <a:t>https://cache.media.eduscol.education.fr/file/021120/86/7/2_novembre_2020_activites_pedagogiques_maternelle_1343867.pdf</a:t>
            </a:r>
            <a:endParaRPr lang="fr-FR" sz="1200" kern="1200" dirty="0">
              <a:solidFill>
                <a:srgbClr val="FF5050"/>
              </a:solidFill>
              <a:effectLst/>
              <a:latin typeface="Century Gothic" panose="020B0502020202020204" pitchFamily="34" charset="0"/>
            </a:endParaRPr>
          </a:p>
          <a:p>
            <a:endParaRPr lang="fr-FR" dirty="0"/>
          </a:p>
        </p:txBody>
      </p:sp>
      <p:sp>
        <p:nvSpPr>
          <p:cNvPr id="4" name="Espace réservé du numéro de diapositive 3"/>
          <p:cNvSpPr>
            <a:spLocks noGrp="1"/>
          </p:cNvSpPr>
          <p:nvPr>
            <p:ph type="sldNum"/>
          </p:nvPr>
        </p:nvSpPr>
        <p:spPr/>
        <p:txBody>
          <a:bodyPr/>
          <a:lstStyle/>
          <a:p>
            <a:pPr>
              <a:defRPr/>
            </a:pPr>
            <a:fld id="{B0BB451C-1EC9-4149-B730-4D2DFC3875FA}" type="slidenum">
              <a:rPr lang="fr-FR" altLang="fr-FR" smtClean="0"/>
              <a:pPr>
                <a:defRPr/>
              </a:pPr>
              <a:t>1</a:t>
            </a:fld>
            <a:endParaRPr lang="fr-FR" altLang="fr-FR"/>
          </a:p>
        </p:txBody>
      </p:sp>
    </p:spTree>
    <p:extLst>
      <p:ext uri="{BB962C8B-B14F-4D97-AF65-F5344CB8AC3E}">
        <p14:creationId xmlns:p14="http://schemas.microsoft.com/office/powerpoint/2010/main" val="1905032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2E0420DE-8C55-4827-A735-CC63A562A24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nSpc>
                <a:spcPct val="95000"/>
              </a:lnSpc>
              <a:buClrTx/>
              <a:buFontTx/>
              <a:buNone/>
            </a:pPr>
            <a:fld id="{FD1EE598-220D-4218-A3CC-17FEADD8D5DF}" type="slidenum">
              <a:rPr lang="fr-FR" altLang="fr-FR">
                <a:solidFill>
                  <a:srgbClr val="000000"/>
                </a:solidFill>
                <a:latin typeface="Times New Roman" panose="02020603050405020304" pitchFamily="18" charset="0"/>
              </a:rPr>
              <a:pPr>
                <a:lnSpc>
                  <a:spcPct val="95000"/>
                </a:lnSpc>
                <a:buClrTx/>
                <a:buFontTx/>
                <a:buNone/>
              </a:pPr>
              <a:t>11</a:t>
            </a:fld>
            <a:endParaRPr lang="fr-FR" altLang="fr-FR">
              <a:solidFill>
                <a:srgbClr val="000000"/>
              </a:solidFill>
              <a:latin typeface="Times New Roman" panose="02020603050405020304" pitchFamily="18" charset="0"/>
            </a:endParaRPr>
          </a:p>
        </p:txBody>
      </p:sp>
      <p:sp>
        <p:nvSpPr>
          <p:cNvPr id="13315" name="Rectangle 1">
            <a:extLst>
              <a:ext uri="{FF2B5EF4-FFF2-40B4-BE49-F238E27FC236}">
                <a16:creationId xmlns:a16="http://schemas.microsoft.com/office/drawing/2014/main" id="{EBF58CD6-5525-46D6-8293-E35BCE54F848}"/>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6" name="Rectangle 2">
            <a:extLst>
              <a:ext uri="{FF2B5EF4-FFF2-40B4-BE49-F238E27FC236}">
                <a16:creationId xmlns:a16="http://schemas.microsoft.com/office/drawing/2014/main" id="{ED1DFE6E-2F88-4659-A8D6-C4753A1BAE3A}"/>
              </a:ext>
            </a:extLst>
          </p:cNvPr>
          <p:cNvSpPr txBox="1">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E04587CD-5835-4330-9B49-848144F08F7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nSpc>
                <a:spcPct val="95000"/>
              </a:lnSpc>
              <a:buClrTx/>
              <a:buFontTx/>
              <a:buNone/>
            </a:pPr>
            <a:fld id="{41A0B3E5-0287-433F-BA14-8EEB1039F5BE}" type="slidenum">
              <a:rPr lang="fr-FR" altLang="fr-FR">
                <a:solidFill>
                  <a:srgbClr val="000000"/>
                </a:solidFill>
                <a:latin typeface="Times New Roman" panose="02020603050405020304" pitchFamily="18" charset="0"/>
              </a:rPr>
              <a:pPr>
                <a:lnSpc>
                  <a:spcPct val="95000"/>
                </a:lnSpc>
                <a:buClrTx/>
                <a:buFontTx/>
                <a:buNone/>
              </a:pPr>
              <a:t>12</a:t>
            </a:fld>
            <a:endParaRPr lang="fr-FR" altLang="fr-FR">
              <a:solidFill>
                <a:srgbClr val="000000"/>
              </a:solidFill>
              <a:latin typeface="Times New Roman" panose="02020603050405020304" pitchFamily="18" charset="0"/>
            </a:endParaRPr>
          </a:p>
        </p:txBody>
      </p:sp>
      <p:sp>
        <p:nvSpPr>
          <p:cNvPr id="15363" name="Rectangle 1">
            <a:extLst>
              <a:ext uri="{FF2B5EF4-FFF2-40B4-BE49-F238E27FC236}">
                <a16:creationId xmlns:a16="http://schemas.microsoft.com/office/drawing/2014/main" id="{60B74751-9471-4EF3-9840-7F9E2DB6E88F}"/>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Rectangle 2">
            <a:extLst>
              <a:ext uri="{FF2B5EF4-FFF2-40B4-BE49-F238E27FC236}">
                <a16:creationId xmlns:a16="http://schemas.microsoft.com/office/drawing/2014/main" id="{8D5B7D35-B1E0-4743-9F4C-4844F09E5827}"/>
              </a:ext>
            </a:extLst>
          </p:cNvPr>
          <p:cNvSpPr txBox="1">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1CB597EF-8ED8-4238-A291-F528453AFFA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nSpc>
                <a:spcPct val="95000"/>
              </a:lnSpc>
              <a:buClrTx/>
              <a:buFontTx/>
              <a:buNone/>
            </a:pPr>
            <a:fld id="{6DDA97D6-12B3-422F-A31F-10253177FF65}" type="slidenum">
              <a:rPr lang="fr-FR" altLang="fr-FR">
                <a:solidFill>
                  <a:srgbClr val="000000"/>
                </a:solidFill>
                <a:latin typeface="Times New Roman" panose="02020603050405020304" pitchFamily="18" charset="0"/>
              </a:rPr>
              <a:pPr>
                <a:lnSpc>
                  <a:spcPct val="95000"/>
                </a:lnSpc>
                <a:buClrTx/>
                <a:buFontTx/>
                <a:buNone/>
              </a:pPr>
              <a:t>13</a:t>
            </a:fld>
            <a:endParaRPr lang="fr-FR" altLang="fr-FR">
              <a:solidFill>
                <a:srgbClr val="000000"/>
              </a:solidFill>
              <a:latin typeface="Times New Roman" panose="02020603050405020304" pitchFamily="18" charset="0"/>
            </a:endParaRPr>
          </a:p>
        </p:txBody>
      </p:sp>
      <p:sp>
        <p:nvSpPr>
          <p:cNvPr id="17411" name="Rectangle 1">
            <a:extLst>
              <a:ext uri="{FF2B5EF4-FFF2-40B4-BE49-F238E27FC236}">
                <a16:creationId xmlns:a16="http://schemas.microsoft.com/office/drawing/2014/main" id="{751D20A2-7681-423A-9C7A-1A9D878C7C83}"/>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a:extLst>
              <a:ext uri="{FF2B5EF4-FFF2-40B4-BE49-F238E27FC236}">
                <a16:creationId xmlns:a16="http://schemas.microsoft.com/office/drawing/2014/main" id="{5F436E55-E507-45FA-A7AD-B06445E9D209}"/>
              </a:ext>
            </a:extLst>
          </p:cNvPr>
          <p:cNvSpPr txBox="1">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ADCC8E16-E39F-4BD2-A784-88959CBA2E5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nSpc>
                <a:spcPct val="95000"/>
              </a:lnSpc>
              <a:buClrTx/>
              <a:buFontTx/>
              <a:buNone/>
            </a:pPr>
            <a:fld id="{BEDAD1C4-66F4-4963-894C-DFD74E57FD50}" type="slidenum">
              <a:rPr lang="fr-FR" altLang="fr-FR">
                <a:solidFill>
                  <a:srgbClr val="000000"/>
                </a:solidFill>
                <a:latin typeface="Times New Roman" panose="02020603050405020304" pitchFamily="18" charset="0"/>
              </a:rPr>
              <a:pPr>
                <a:lnSpc>
                  <a:spcPct val="95000"/>
                </a:lnSpc>
                <a:buClrTx/>
                <a:buFontTx/>
                <a:buNone/>
              </a:pPr>
              <a:t>14</a:t>
            </a:fld>
            <a:endParaRPr lang="fr-FR" altLang="fr-FR">
              <a:solidFill>
                <a:srgbClr val="000000"/>
              </a:solidFill>
              <a:latin typeface="Times New Roman" panose="02020603050405020304" pitchFamily="18" charset="0"/>
            </a:endParaRPr>
          </a:p>
        </p:txBody>
      </p:sp>
      <p:sp>
        <p:nvSpPr>
          <p:cNvPr id="19459" name="Rectangle 1">
            <a:extLst>
              <a:ext uri="{FF2B5EF4-FFF2-40B4-BE49-F238E27FC236}">
                <a16:creationId xmlns:a16="http://schemas.microsoft.com/office/drawing/2014/main" id="{071353AB-E5C9-4475-873B-5350CEFEAF31}"/>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0" name="Rectangle 2">
            <a:extLst>
              <a:ext uri="{FF2B5EF4-FFF2-40B4-BE49-F238E27FC236}">
                <a16:creationId xmlns:a16="http://schemas.microsoft.com/office/drawing/2014/main" id="{8848C646-55C1-433C-83CA-1A2660EC6B15}"/>
              </a:ext>
            </a:extLst>
          </p:cNvPr>
          <p:cNvSpPr txBox="1">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dirty="0"/>
              <a:t>Associer l’ASEM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897EB823-D92C-4454-A693-43DDF9235A2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nSpc>
                <a:spcPct val="95000"/>
              </a:lnSpc>
              <a:buClrTx/>
              <a:buFontTx/>
              <a:buNone/>
            </a:pPr>
            <a:fld id="{BA854C28-354A-4629-8D15-846DB81E2848}" type="slidenum">
              <a:rPr lang="fr-FR" altLang="fr-FR">
                <a:solidFill>
                  <a:srgbClr val="000000"/>
                </a:solidFill>
                <a:latin typeface="Times New Roman" panose="02020603050405020304" pitchFamily="18" charset="0"/>
              </a:rPr>
              <a:pPr>
                <a:lnSpc>
                  <a:spcPct val="95000"/>
                </a:lnSpc>
                <a:buClrTx/>
                <a:buFontTx/>
                <a:buNone/>
              </a:pPr>
              <a:t>15</a:t>
            </a:fld>
            <a:endParaRPr lang="fr-FR" altLang="fr-FR">
              <a:solidFill>
                <a:srgbClr val="000000"/>
              </a:solidFill>
              <a:latin typeface="Times New Roman" panose="02020603050405020304" pitchFamily="18" charset="0"/>
            </a:endParaRPr>
          </a:p>
        </p:txBody>
      </p:sp>
      <p:sp>
        <p:nvSpPr>
          <p:cNvPr id="21507" name="Rectangle 1">
            <a:extLst>
              <a:ext uri="{FF2B5EF4-FFF2-40B4-BE49-F238E27FC236}">
                <a16:creationId xmlns:a16="http://schemas.microsoft.com/office/drawing/2014/main" id="{3958D3B8-76C4-4BDE-B817-B937F17AE289}"/>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E14143C1-D74D-4D22-B46F-5E110768EA4D}"/>
              </a:ext>
            </a:extLst>
          </p:cNvPr>
          <p:cNvSpPr txBox="1">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0D9E87BD-0893-48E5-85DA-AF872625A17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nSpc>
                <a:spcPct val="95000"/>
              </a:lnSpc>
              <a:buClrTx/>
              <a:buFontTx/>
              <a:buNone/>
            </a:pPr>
            <a:fld id="{04441DA5-BB84-4E5C-8956-E3D74789A905}" type="slidenum">
              <a:rPr lang="fr-FR" altLang="fr-FR">
                <a:solidFill>
                  <a:srgbClr val="000000"/>
                </a:solidFill>
                <a:latin typeface="Times New Roman" panose="02020603050405020304" pitchFamily="18" charset="0"/>
              </a:rPr>
              <a:pPr>
                <a:lnSpc>
                  <a:spcPct val="95000"/>
                </a:lnSpc>
                <a:buClrTx/>
                <a:buFontTx/>
                <a:buNone/>
              </a:pPr>
              <a:t>16</a:t>
            </a:fld>
            <a:endParaRPr lang="fr-FR" altLang="fr-FR">
              <a:solidFill>
                <a:srgbClr val="000000"/>
              </a:solidFill>
              <a:latin typeface="Times New Roman" panose="02020603050405020304" pitchFamily="18" charset="0"/>
            </a:endParaRPr>
          </a:p>
        </p:txBody>
      </p:sp>
      <p:sp>
        <p:nvSpPr>
          <p:cNvPr id="23555" name="Rectangle 1">
            <a:extLst>
              <a:ext uri="{FF2B5EF4-FFF2-40B4-BE49-F238E27FC236}">
                <a16:creationId xmlns:a16="http://schemas.microsoft.com/office/drawing/2014/main" id="{A8D941CD-8271-4BEE-8358-10C0F0A4B915}"/>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6" name="Rectangle 2">
            <a:extLst>
              <a:ext uri="{FF2B5EF4-FFF2-40B4-BE49-F238E27FC236}">
                <a16:creationId xmlns:a16="http://schemas.microsoft.com/office/drawing/2014/main" id="{D60E94BE-A03E-42C1-B7FF-5AB7B47A474C}"/>
              </a:ext>
            </a:extLst>
          </p:cNvPr>
          <p:cNvSpPr txBox="1">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e l'image des diapositives 1">
            <a:extLst>
              <a:ext uri="{FF2B5EF4-FFF2-40B4-BE49-F238E27FC236}">
                <a16:creationId xmlns:a16="http://schemas.microsoft.com/office/drawing/2014/main" id="{6DFDF70B-CDB8-47D0-B680-3A59E5E72AA5}"/>
              </a:ext>
            </a:extLst>
          </p:cNvPr>
          <p:cNvSpPr>
            <a:spLocks noGrp="1" noRot="1" noChangeAspect="1" noChangeArrowheads="1" noTextEdit="1"/>
          </p:cNvSpPr>
          <p:nvPr>
            <p:ph type="sldImg"/>
          </p:nvPr>
        </p:nvSpPr>
        <p:spPr/>
      </p:sp>
      <p:sp>
        <p:nvSpPr>
          <p:cNvPr id="5123" name="Espace réservé des notes 2">
            <a:extLst>
              <a:ext uri="{FF2B5EF4-FFF2-40B4-BE49-F238E27FC236}">
                <a16:creationId xmlns:a16="http://schemas.microsoft.com/office/drawing/2014/main" id="{71D2143D-16D2-4DA5-9DE3-3181B976FC7C}"/>
              </a:ext>
            </a:extLst>
          </p:cNvPr>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fr-FR" altLang="fr-FR" dirty="0"/>
              <a:t>VIDEO : C'est bientôt la rentrée, les quatre amis </a:t>
            </a:r>
            <a:r>
              <a:rPr lang="fr-FR" altLang="fr-FR" dirty="0" err="1"/>
              <a:t>Chonchon</a:t>
            </a:r>
            <a:r>
              <a:rPr lang="fr-FR" altLang="fr-FR" dirty="0"/>
              <a:t>, Plume, Mina et Raoul vont bientôt aller à l'école. Mais </a:t>
            </a:r>
            <a:r>
              <a:rPr lang="fr-FR" altLang="fr-FR" dirty="0" err="1"/>
              <a:t>Chonchon</a:t>
            </a:r>
            <a:r>
              <a:rPr lang="fr-FR" altLang="fr-FR" dirty="0"/>
              <a:t> n'a pas envie d'aller en maternelle, d'ailleurs il ne sait pas bien ce que c'est. Les quatre amis discutent sur ce qu'on fait à l'école, comment ça se passe avec le maître ou la maîtresse, et toutes les choses qu'on y apprend. Raoul dit que parfois c'est un peu dur, Plume est toujours content d'apprendre, Mina aime adore aller en récré. Et voilà </a:t>
            </a:r>
            <a:r>
              <a:rPr lang="fr-FR" altLang="fr-FR" dirty="0" err="1"/>
              <a:t>Chonchon</a:t>
            </a:r>
            <a:r>
              <a:rPr lang="fr-FR" altLang="fr-FR" dirty="0"/>
              <a:t> un peu rassuré ! </a:t>
            </a:r>
          </a:p>
          <a:p>
            <a:r>
              <a:rPr lang="fr-FR" altLang="fr-FR" dirty="0"/>
              <a:t>Cette vidéo de la série les </a:t>
            </a:r>
            <a:r>
              <a:rPr lang="fr-FR" altLang="fr-FR" i="1" dirty="0"/>
              <a:t>P'tits philos</a:t>
            </a:r>
            <a:r>
              <a:rPr lang="fr-FR" altLang="fr-FR" dirty="0"/>
              <a:t> aborde le sujet de la rentrée en maternelle avec légèreté et dynamisme. Elle permet de dialoguer sur le rôle de l'école et d'exprimer les émotions qu'elle provoque : joie, crainte, fierté...</a:t>
            </a:r>
            <a:br>
              <a:rPr lang="fr-FR" altLang="fr-FR" dirty="0"/>
            </a:br>
            <a:endParaRPr lang="fr-FR" altLang="fr-FR" dirty="0"/>
          </a:p>
          <a:p>
            <a:endParaRPr lang="fr-FR" altLang="fr-FR" dirty="0"/>
          </a:p>
        </p:txBody>
      </p:sp>
      <p:sp>
        <p:nvSpPr>
          <p:cNvPr id="5124" name="Espace réservé du numéro de diapositive 3">
            <a:extLst>
              <a:ext uri="{FF2B5EF4-FFF2-40B4-BE49-F238E27FC236}">
                <a16:creationId xmlns:a16="http://schemas.microsoft.com/office/drawing/2014/main" id="{3281E786-0452-46B0-B946-7CBCF4A4418A}"/>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nSpc>
                <a:spcPct val="95000"/>
              </a:lnSpc>
              <a:buClrTx/>
              <a:buFontTx/>
              <a:buNone/>
            </a:pPr>
            <a:fld id="{555AE171-C43A-4A5B-B85A-37CBB27E2683}" type="slidenum">
              <a:rPr lang="fr-FR" altLang="fr-FR">
                <a:solidFill>
                  <a:srgbClr val="000000"/>
                </a:solidFill>
                <a:latin typeface="Times New Roman" panose="02020603050405020304" pitchFamily="18" charset="0"/>
              </a:rPr>
              <a:pPr>
                <a:lnSpc>
                  <a:spcPct val="95000"/>
                </a:lnSpc>
                <a:buClrTx/>
                <a:buFontTx/>
                <a:buNone/>
              </a:pPr>
              <a:t>27</a:t>
            </a:fld>
            <a:endParaRPr lang="fr-FR" altLang="fr-FR">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545965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e l'image des diapositives 1">
            <a:extLst>
              <a:ext uri="{FF2B5EF4-FFF2-40B4-BE49-F238E27FC236}">
                <a16:creationId xmlns:a16="http://schemas.microsoft.com/office/drawing/2014/main" id="{6DFDF70B-CDB8-47D0-B680-3A59E5E72AA5}"/>
              </a:ext>
            </a:extLst>
          </p:cNvPr>
          <p:cNvSpPr>
            <a:spLocks noGrp="1" noRot="1" noChangeAspect="1" noChangeArrowheads="1" noTextEdit="1"/>
          </p:cNvSpPr>
          <p:nvPr>
            <p:ph type="sldImg"/>
          </p:nvPr>
        </p:nvSpPr>
        <p:spPr/>
      </p:sp>
      <p:sp>
        <p:nvSpPr>
          <p:cNvPr id="5123" name="Espace réservé des notes 2">
            <a:extLst>
              <a:ext uri="{FF2B5EF4-FFF2-40B4-BE49-F238E27FC236}">
                <a16:creationId xmlns:a16="http://schemas.microsoft.com/office/drawing/2014/main" id="{71D2143D-16D2-4DA5-9DE3-3181B976FC7C}"/>
              </a:ext>
            </a:extLst>
          </p:cNvPr>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fr-FR" b="1" dirty="0"/>
              <a:t>1 jour 1 question répond aux questions d'enfants. Aujourd’hui : " à quoi ça sert l'école ? "</a:t>
            </a:r>
            <a:endParaRPr lang="fr-FR" altLang="fr-FR" dirty="0"/>
          </a:p>
        </p:txBody>
      </p:sp>
      <p:sp>
        <p:nvSpPr>
          <p:cNvPr id="5124" name="Espace réservé du numéro de diapositive 3">
            <a:extLst>
              <a:ext uri="{FF2B5EF4-FFF2-40B4-BE49-F238E27FC236}">
                <a16:creationId xmlns:a16="http://schemas.microsoft.com/office/drawing/2014/main" id="{3281E786-0452-46B0-B946-7CBCF4A4418A}"/>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nSpc>
                <a:spcPct val="95000"/>
              </a:lnSpc>
              <a:buClrTx/>
              <a:buFontTx/>
              <a:buNone/>
            </a:pPr>
            <a:fld id="{555AE171-C43A-4A5B-B85A-37CBB27E2683}" type="slidenum">
              <a:rPr lang="fr-FR" altLang="fr-FR">
                <a:solidFill>
                  <a:srgbClr val="000000"/>
                </a:solidFill>
                <a:latin typeface="Times New Roman" panose="02020603050405020304" pitchFamily="18" charset="0"/>
              </a:rPr>
              <a:pPr>
                <a:lnSpc>
                  <a:spcPct val="95000"/>
                </a:lnSpc>
                <a:buClrTx/>
                <a:buFontTx/>
                <a:buNone/>
              </a:pPr>
              <a:t>29</a:t>
            </a:fld>
            <a:endParaRPr lang="fr-FR" altLang="fr-FR">
              <a:solidFill>
                <a:srgbClr val="000000"/>
              </a:solidFill>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323453" y="5078413"/>
            <a:ext cx="6984775" cy="4808537"/>
          </a:xfrm>
        </p:spPr>
        <p:txBody>
          <a:bodyPr/>
          <a:lstStyle/>
          <a:p>
            <a:r>
              <a:rPr lang="fr-FR" dirty="0"/>
              <a:t>Commencer par questionner les enfants</a:t>
            </a:r>
          </a:p>
          <a:p>
            <a:r>
              <a:rPr lang="fr-FR" dirty="0"/>
              <a:t>Fiche pédagogique disponible : https://www.charivarialecole.fr/archives/2539</a:t>
            </a:r>
          </a:p>
          <a:p>
            <a:r>
              <a:rPr lang="fr-FR" sz="1200" b="1" kern="1200" dirty="0">
                <a:solidFill>
                  <a:srgbClr val="000000"/>
                </a:solidFill>
                <a:effectLst/>
                <a:latin typeface="Times New Roman" panose="02020603050405020304" pitchFamily="18" charset="0"/>
                <a:ea typeface="+mn-ea"/>
                <a:cs typeface="+mn-cs"/>
              </a:rPr>
              <a:t>Penser</a:t>
            </a:r>
            <a:r>
              <a:rPr lang="fr-FR" dirty="0"/>
              <a:t>, qu’est-ce que c’est ? la </a:t>
            </a:r>
            <a:r>
              <a:rPr lang="fr-FR" dirty="0">
                <a:hlinkClick r:id="rId3"/>
              </a:rPr>
              <a:t>bd</a:t>
            </a:r>
            <a:r>
              <a:rPr lang="fr-FR" dirty="0"/>
              <a:t>, le </a:t>
            </a:r>
            <a:r>
              <a:rPr lang="fr-FR" dirty="0">
                <a:hlinkClick r:id="rId4"/>
              </a:rPr>
              <a:t>poster</a:t>
            </a:r>
            <a:r>
              <a:rPr lang="fr-FR" dirty="0"/>
              <a:t>, la </a:t>
            </a:r>
            <a:r>
              <a:rPr lang="fr-FR" dirty="0">
                <a:hlinkClick r:id="rId5"/>
              </a:rPr>
              <a:t>fiche</a:t>
            </a:r>
            <a:endParaRPr lang="fr-FR" dirty="0"/>
          </a:p>
          <a:p>
            <a:endParaRPr lang="fr-FR" dirty="0"/>
          </a:p>
          <a:p>
            <a:r>
              <a:rPr lang="fr-FR" sz="1200" b="0" i="0" u="none" strike="noStrike" kern="1200" baseline="0" dirty="0">
                <a:solidFill>
                  <a:srgbClr val="000000"/>
                </a:solidFill>
                <a:latin typeface="Times New Roman" panose="02020603050405020304" pitchFamily="18" charset="0"/>
                <a:ea typeface="+mn-ea"/>
                <a:cs typeface="+mn-cs"/>
              </a:rPr>
              <a:t>Des questions descriptives peu </a:t>
            </a:r>
            <a:r>
              <a:rPr lang="fr-FR" sz="1200" b="0" i="0" u="none" strike="noStrike" kern="1200" baseline="0" dirty="0" err="1">
                <a:solidFill>
                  <a:srgbClr val="000000"/>
                </a:solidFill>
                <a:latin typeface="Times New Roman" panose="02020603050405020304" pitchFamily="18" charset="0"/>
                <a:ea typeface="+mn-ea"/>
                <a:cs typeface="+mn-cs"/>
              </a:rPr>
              <a:t>implicantes</a:t>
            </a:r>
            <a:r>
              <a:rPr lang="fr-FR" sz="1200" b="0" i="0" u="none" strike="noStrike" kern="1200" baseline="0" dirty="0">
                <a:solidFill>
                  <a:srgbClr val="000000"/>
                </a:solidFill>
                <a:latin typeface="Times New Roman" panose="02020603050405020304" pitchFamily="18" charset="0"/>
                <a:ea typeface="+mn-ea"/>
                <a:cs typeface="+mn-cs"/>
              </a:rPr>
              <a:t> :</a:t>
            </a:r>
          </a:p>
          <a:p>
            <a:r>
              <a:rPr lang="fr-FR" sz="1200" b="0" i="0" u="none" strike="noStrike" kern="1200" baseline="0" dirty="0">
                <a:solidFill>
                  <a:srgbClr val="000000"/>
                </a:solidFill>
                <a:latin typeface="Times New Roman" panose="02020603050405020304" pitchFamily="18" charset="0"/>
                <a:ea typeface="+mn-ea"/>
                <a:cs typeface="+mn-cs"/>
              </a:rPr>
              <a:t>– Qui voit-on sur cette image ?</a:t>
            </a:r>
          </a:p>
          <a:p>
            <a:r>
              <a:rPr lang="fr-FR" sz="1200" b="0" i="0" u="none" strike="noStrike" kern="1200" baseline="0" dirty="0">
                <a:solidFill>
                  <a:srgbClr val="000000"/>
                </a:solidFill>
                <a:latin typeface="Times New Roman" panose="02020603050405020304" pitchFamily="18" charset="0"/>
                <a:ea typeface="+mn-ea"/>
                <a:cs typeface="+mn-cs"/>
              </a:rPr>
              <a:t>– Que fait-il ?</a:t>
            </a:r>
          </a:p>
          <a:p>
            <a:r>
              <a:rPr lang="fr-FR" sz="1200" b="0" i="0" u="none" strike="noStrike" kern="1200" baseline="0" dirty="0">
                <a:solidFill>
                  <a:srgbClr val="000000"/>
                </a:solidFill>
                <a:latin typeface="Times New Roman" panose="02020603050405020304" pitchFamily="18" charset="0"/>
                <a:ea typeface="+mn-ea"/>
                <a:cs typeface="+mn-cs"/>
              </a:rPr>
              <a:t>– Comment est son visage ? Et ses yeux ?</a:t>
            </a:r>
          </a:p>
          <a:p>
            <a:r>
              <a:rPr lang="fr-FR" sz="1200" b="0" i="0" u="none" strike="noStrike" kern="1200" baseline="0" dirty="0">
                <a:solidFill>
                  <a:srgbClr val="000000"/>
                </a:solidFill>
                <a:latin typeface="Times New Roman" panose="02020603050405020304" pitchFamily="18" charset="0"/>
                <a:ea typeface="+mn-ea"/>
                <a:cs typeface="+mn-cs"/>
              </a:rPr>
              <a:t>Que regarde-t-il ?</a:t>
            </a:r>
          </a:p>
          <a:p>
            <a:r>
              <a:rPr lang="fr-FR" sz="1200" b="0" i="0" u="none" strike="noStrike" kern="1200" baseline="0" dirty="0">
                <a:solidFill>
                  <a:srgbClr val="000000"/>
                </a:solidFill>
                <a:latin typeface="Times New Roman" panose="02020603050405020304" pitchFamily="18" charset="0"/>
                <a:ea typeface="+mn-ea"/>
                <a:cs typeface="+mn-cs"/>
              </a:rPr>
              <a:t>– À part ce personnage, qu’est-ce qui est dessiné ?</a:t>
            </a:r>
          </a:p>
          <a:p>
            <a:r>
              <a:rPr lang="fr-FR" sz="1200" b="0" i="0" u="none" strike="noStrike" kern="1200" baseline="0" dirty="0">
                <a:solidFill>
                  <a:srgbClr val="000000"/>
                </a:solidFill>
                <a:latin typeface="Times New Roman" panose="02020603050405020304" pitchFamily="18" charset="0"/>
                <a:ea typeface="+mn-ea"/>
                <a:cs typeface="+mn-cs"/>
              </a:rPr>
              <a:t>– Comment sont ces bulles</a:t>
            </a:r>
          </a:p>
          <a:p>
            <a:r>
              <a:rPr lang="fr-FR" sz="1200" b="0" i="0" u="none" strike="noStrike" kern="1200" baseline="0" dirty="0">
                <a:solidFill>
                  <a:srgbClr val="000000"/>
                </a:solidFill>
                <a:latin typeface="Times New Roman" panose="02020603050405020304" pitchFamily="18" charset="0"/>
                <a:ea typeface="+mn-ea"/>
                <a:cs typeface="+mn-cs"/>
              </a:rPr>
              <a:t>(couleurs, taille, emplacement) ?</a:t>
            </a:r>
          </a:p>
          <a:p>
            <a:r>
              <a:rPr lang="fr-FR" sz="1200" b="0" i="0" u="none" strike="noStrike" kern="1200" baseline="0" dirty="0">
                <a:solidFill>
                  <a:srgbClr val="000000"/>
                </a:solidFill>
                <a:latin typeface="Times New Roman" panose="02020603050405020304" pitchFamily="18" charset="0"/>
                <a:ea typeface="+mn-ea"/>
                <a:cs typeface="+mn-cs"/>
              </a:rPr>
              <a:t>A/Des questions qui amènent à exprimer un jugement et</a:t>
            </a:r>
          </a:p>
          <a:p>
            <a:r>
              <a:rPr lang="fr-FR" sz="1200" b="0" i="0" u="none" strike="noStrike" kern="1200" baseline="0" dirty="0">
                <a:solidFill>
                  <a:srgbClr val="000000"/>
                </a:solidFill>
                <a:latin typeface="Times New Roman" panose="02020603050405020304" pitchFamily="18" charset="0"/>
                <a:ea typeface="+mn-ea"/>
                <a:cs typeface="+mn-cs"/>
              </a:rPr>
              <a:t>à formuler une appréciation</a:t>
            </a:r>
          </a:p>
          <a:p>
            <a:r>
              <a:rPr lang="fr-FR" sz="1200" b="0" i="0" u="none" strike="noStrike" kern="1200" baseline="0" dirty="0">
                <a:solidFill>
                  <a:srgbClr val="000000"/>
                </a:solidFill>
                <a:latin typeface="Times New Roman" panose="02020603050405020304" pitchFamily="18" charset="0"/>
                <a:ea typeface="+mn-ea"/>
                <a:cs typeface="+mn-cs"/>
              </a:rPr>
              <a:t>– À ton avis, dans quelle position est ce personnage ?</a:t>
            </a:r>
          </a:p>
          <a:p>
            <a:r>
              <a:rPr lang="fr-FR" sz="1200" b="0" i="0" u="none" strike="noStrike" kern="1200" baseline="0" dirty="0">
                <a:solidFill>
                  <a:srgbClr val="000000"/>
                </a:solidFill>
                <a:latin typeface="Times New Roman" panose="02020603050405020304" pitchFamily="18" charset="0"/>
                <a:ea typeface="+mn-ea"/>
                <a:cs typeface="+mn-cs"/>
              </a:rPr>
              <a:t>Pourquoi s’est-il mis dans cette position ?</a:t>
            </a:r>
          </a:p>
          <a:p>
            <a:r>
              <a:rPr lang="fr-FR" sz="1200" b="0" i="0" u="none" strike="noStrike" kern="1200" baseline="0" dirty="0">
                <a:solidFill>
                  <a:srgbClr val="000000"/>
                </a:solidFill>
                <a:latin typeface="Times New Roman" panose="02020603050405020304" pitchFamily="18" charset="0"/>
                <a:ea typeface="+mn-ea"/>
                <a:cs typeface="+mn-cs"/>
              </a:rPr>
              <a:t>– Penses-tu qu’il y ait vraiment des bulles à côté</a:t>
            </a:r>
          </a:p>
          <a:p>
            <a:r>
              <a:rPr lang="fr-FR" sz="1200" b="0" i="0" u="none" strike="noStrike" kern="1200" baseline="0" dirty="0">
                <a:solidFill>
                  <a:srgbClr val="000000"/>
                </a:solidFill>
                <a:latin typeface="Times New Roman" panose="02020603050405020304" pitchFamily="18" charset="0"/>
                <a:ea typeface="+mn-ea"/>
                <a:cs typeface="+mn-cs"/>
              </a:rPr>
              <a:t>du personnage ? Pourquoi sont-elles dessinées,</a:t>
            </a:r>
          </a:p>
          <a:p>
            <a:r>
              <a:rPr lang="fr-FR" sz="1200" b="0" i="0" u="none" strike="noStrike" kern="1200" baseline="0" dirty="0">
                <a:solidFill>
                  <a:srgbClr val="000000"/>
                </a:solidFill>
                <a:latin typeface="Times New Roman" panose="02020603050405020304" pitchFamily="18" charset="0"/>
                <a:ea typeface="+mn-ea"/>
                <a:cs typeface="+mn-cs"/>
              </a:rPr>
              <a:t>si ce n’est pas le cas ?</a:t>
            </a:r>
          </a:p>
          <a:p>
            <a:r>
              <a:rPr lang="fr-FR" sz="1200" b="0" i="0" u="none" strike="noStrike" kern="1200" baseline="0" dirty="0">
                <a:solidFill>
                  <a:srgbClr val="000000"/>
                </a:solidFill>
                <a:latin typeface="Times New Roman" panose="02020603050405020304" pitchFamily="18" charset="0"/>
                <a:ea typeface="+mn-ea"/>
                <a:cs typeface="+mn-cs"/>
              </a:rPr>
              <a:t>– Penses-tu que ce personnage est content, ou pas,</a:t>
            </a:r>
          </a:p>
          <a:p>
            <a:r>
              <a:rPr lang="fr-FR" sz="1200" b="0" i="0" u="none" strike="noStrike" kern="1200" baseline="0" dirty="0">
                <a:solidFill>
                  <a:srgbClr val="000000"/>
                </a:solidFill>
                <a:latin typeface="Times New Roman" panose="02020603050405020304" pitchFamily="18" charset="0"/>
                <a:ea typeface="+mn-ea"/>
                <a:cs typeface="+mn-cs"/>
              </a:rPr>
              <a:t>de faire cela (accueillir des interprétations diverses) ?</a:t>
            </a:r>
          </a:p>
          <a:p>
            <a:endParaRPr lang="fr-FR" sz="1200" b="0" i="0" u="none" strike="noStrike" kern="1200" baseline="0" dirty="0">
              <a:solidFill>
                <a:srgbClr val="000000"/>
              </a:solidFill>
              <a:latin typeface="Times New Roman" panose="02020603050405020304" pitchFamily="18" charset="0"/>
              <a:ea typeface="+mn-ea"/>
              <a:cs typeface="+mn-cs"/>
            </a:endParaRPr>
          </a:p>
          <a:p>
            <a:r>
              <a:rPr lang="fr-FR" sz="1200" b="0" i="0" u="none" strike="noStrike" kern="1200" baseline="0" dirty="0">
                <a:solidFill>
                  <a:srgbClr val="000000"/>
                </a:solidFill>
                <a:latin typeface="Times New Roman" panose="02020603050405020304" pitchFamily="18" charset="0"/>
                <a:ea typeface="+mn-ea"/>
                <a:cs typeface="+mn-cs"/>
              </a:rPr>
              <a:t>Des questions pour aborder la pensée</a:t>
            </a:r>
          </a:p>
          <a:p>
            <a:r>
              <a:rPr lang="fr-FR" sz="1200" b="0" i="0" u="none" strike="noStrike" kern="1200" baseline="0" dirty="0">
                <a:solidFill>
                  <a:srgbClr val="000000"/>
                </a:solidFill>
                <a:latin typeface="Times New Roman" panose="02020603050405020304" pitchFamily="18" charset="0"/>
                <a:ea typeface="+mn-ea"/>
                <a:cs typeface="+mn-cs"/>
              </a:rPr>
              <a:t>Des questions sur la grande image</a:t>
            </a:r>
          </a:p>
          <a:p>
            <a:r>
              <a:rPr lang="fr-FR" sz="1200" b="0" i="0" u="none" strike="noStrike" kern="1200" baseline="0" dirty="0">
                <a:solidFill>
                  <a:srgbClr val="000000"/>
                </a:solidFill>
                <a:latin typeface="Times New Roman" panose="02020603050405020304" pitchFamily="18" charset="0"/>
                <a:ea typeface="+mn-ea"/>
                <a:cs typeface="+mn-cs"/>
              </a:rPr>
              <a:t>– Pourquoi le personnage se tient-il la tête ?</a:t>
            </a:r>
          </a:p>
          <a:p>
            <a:r>
              <a:rPr lang="fr-FR" sz="1200" b="0" i="0" u="none" strike="noStrike" kern="1200" baseline="0" dirty="0">
                <a:solidFill>
                  <a:srgbClr val="000000"/>
                </a:solidFill>
                <a:latin typeface="Times New Roman" panose="02020603050405020304" pitchFamily="18" charset="0"/>
                <a:ea typeface="+mn-ea"/>
                <a:cs typeface="+mn-cs"/>
              </a:rPr>
              <a:t>– À ton avis, si ce ne sont pas de « vraies » bulles, que nous montrent-elles ?</a:t>
            </a:r>
          </a:p>
          <a:p>
            <a:r>
              <a:rPr lang="fr-FR" sz="1200" b="0" i="0" u="none" strike="noStrike" kern="1200" baseline="0" dirty="0">
                <a:solidFill>
                  <a:srgbClr val="000000"/>
                </a:solidFill>
                <a:latin typeface="Times New Roman" panose="02020603050405020304" pitchFamily="18" charset="0"/>
                <a:ea typeface="+mn-ea"/>
                <a:cs typeface="+mn-cs"/>
              </a:rPr>
              <a:t>– Quelles sont toutes les choses auxquelles ce personnage peut être</a:t>
            </a:r>
          </a:p>
          <a:p>
            <a:r>
              <a:rPr lang="fr-FR" sz="1200" b="0" i="0" u="none" strike="noStrike" kern="1200" baseline="0" dirty="0">
                <a:solidFill>
                  <a:srgbClr val="000000"/>
                </a:solidFill>
                <a:latin typeface="Times New Roman" panose="02020603050405020304" pitchFamily="18" charset="0"/>
                <a:ea typeface="+mn-ea"/>
                <a:cs typeface="+mn-cs"/>
              </a:rPr>
              <a:t>en train de penser ? (éventuellement, associer les couleurs</a:t>
            </a:r>
          </a:p>
          <a:p>
            <a:r>
              <a:rPr lang="fr-FR" sz="1200" b="0" i="0" u="none" strike="noStrike" kern="1200" baseline="0" dirty="0">
                <a:solidFill>
                  <a:srgbClr val="000000"/>
                </a:solidFill>
                <a:latin typeface="Times New Roman" panose="02020603050405020304" pitchFamily="18" charset="0"/>
                <a:ea typeface="+mn-ea"/>
                <a:cs typeface="+mn-cs"/>
              </a:rPr>
              <a:t>à des pensées : « dans la bulle verte, il pense à la campagne… » etc.)</a:t>
            </a:r>
          </a:p>
          <a:p>
            <a:r>
              <a:rPr lang="fr-FR" sz="1200" b="0" i="0" u="none" strike="noStrike" kern="1200" baseline="0" dirty="0">
                <a:solidFill>
                  <a:srgbClr val="000000"/>
                </a:solidFill>
                <a:latin typeface="Times New Roman" panose="02020603050405020304" pitchFamily="18" charset="0"/>
                <a:ea typeface="+mn-ea"/>
                <a:cs typeface="+mn-cs"/>
              </a:rPr>
              <a:t>Des questions qui font le lien avec la vie personnelle et scolaire</a:t>
            </a:r>
          </a:p>
          <a:p>
            <a:r>
              <a:rPr lang="fr-FR" sz="1200" b="0" i="0" u="none" strike="noStrike" kern="1200" baseline="0" dirty="0">
                <a:solidFill>
                  <a:srgbClr val="000000"/>
                </a:solidFill>
                <a:latin typeface="Times New Roman" panose="02020603050405020304" pitchFamily="18" charset="0"/>
                <a:ea typeface="+mn-ea"/>
                <a:cs typeface="+mn-cs"/>
              </a:rPr>
              <a:t>– T’est-il déjà arrivé d’être comme le personnage ?</a:t>
            </a:r>
          </a:p>
          <a:p>
            <a:r>
              <a:rPr lang="fr-FR" sz="1200" b="0" i="0" u="none" strike="noStrike" kern="1200" baseline="0" dirty="0">
                <a:solidFill>
                  <a:srgbClr val="000000"/>
                </a:solidFill>
                <a:latin typeface="Times New Roman" panose="02020603050405020304" pitchFamily="18" charset="0"/>
                <a:ea typeface="+mn-ea"/>
                <a:cs typeface="+mn-cs"/>
              </a:rPr>
              <a:t>– À quelle occasion ? Raconte (relever ces exemples</a:t>
            </a:r>
          </a:p>
          <a:p>
            <a:r>
              <a:rPr lang="fr-FR" sz="1200" b="0" i="0" u="none" strike="noStrike" kern="1200" baseline="0" dirty="0">
                <a:solidFill>
                  <a:srgbClr val="000000"/>
                </a:solidFill>
                <a:latin typeface="Times New Roman" panose="02020603050405020304" pitchFamily="18" charset="0"/>
                <a:ea typeface="+mn-ea"/>
                <a:cs typeface="+mn-cs"/>
              </a:rPr>
              <a:t>pour éventuellement séparer : rêve, souvenir, projet, etc.)</a:t>
            </a:r>
          </a:p>
          <a:p>
            <a:r>
              <a:rPr lang="fr-FR" sz="1200" b="0" i="0" u="none" strike="noStrike" kern="1200" baseline="0" dirty="0">
                <a:solidFill>
                  <a:srgbClr val="000000"/>
                </a:solidFill>
                <a:latin typeface="Times New Roman" panose="02020603050405020304" pitchFamily="18" charset="0"/>
                <a:ea typeface="+mn-ea"/>
                <a:cs typeface="+mn-cs"/>
              </a:rPr>
              <a:t>– Depuis ce matin, as-tu déjà pensé à certaines choses ?</a:t>
            </a:r>
          </a:p>
          <a:p>
            <a:r>
              <a:rPr lang="fr-FR" sz="1200" b="0" i="0" u="none" strike="noStrike" kern="1200" baseline="0" dirty="0">
                <a:solidFill>
                  <a:srgbClr val="000000"/>
                </a:solidFill>
                <a:latin typeface="Times New Roman" panose="02020603050405020304" pitchFamily="18" charset="0"/>
                <a:ea typeface="+mn-ea"/>
                <a:cs typeface="+mn-cs"/>
              </a:rPr>
              <a:t>– Peux-tu me citer une de tes pensées ?</a:t>
            </a:r>
          </a:p>
          <a:p>
            <a:r>
              <a:rPr lang="fr-FR" sz="1200" b="0" i="0" u="none" strike="noStrike" kern="1200" baseline="0" dirty="0">
                <a:solidFill>
                  <a:srgbClr val="000000"/>
                </a:solidFill>
                <a:latin typeface="Times New Roman" panose="02020603050405020304" pitchFamily="18" charset="0"/>
                <a:ea typeface="+mn-ea"/>
                <a:cs typeface="+mn-cs"/>
              </a:rPr>
              <a:t>– T’est-il déjà arrivé de te dire : « J’aurais dû y penser ! »</a:t>
            </a:r>
          </a:p>
          <a:p>
            <a:r>
              <a:rPr lang="fr-FR" sz="1200" b="0" i="0" u="none" strike="noStrike" kern="1200" baseline="0" dirty="0">
                <a:solidFill>
                  <a:srgbClr val="000000"/>
                </a:solidFill>
                <a:latin typeface="Times New Roman" panose="02020603050405020304" pitchFamily="18" charset="0"/>
                <a:ea typeface="+mn-ea"/>
                <a:cs typeface="+mn-cs"/>
              </a:rPr>
              <a:t>Quand était-ce ? Que se passait-il ?</a:t>
            </a:r>
          </a:p>
          <a:p>
            <a:r>
              <a:rPr lang="fr-FR" sz="1200" b="0" i="0" u="none" strike="noStrike" kern="1200" baseline="0" dirty="0">
                <a:solidFill>
                  <a:srgbClr val="000000"/>
                </a:solidFill>
                <a:latin typeface="Times New Roman" panose="02020603050405020304" pitchFamily="18" charset="0"/>
                <a:ea typeface="+mn-ea"/>
                <a:cs typeface="+mn-cs"/>
              </a:rPr>
              <a:t>Qu’est-ce qui aurait changé si tu y avais pensé ?</a:t>
            </a:r>
          </a:p>
          <a:p>
            <a:r>
              <a:rPr lang="fr-FR" sz="1200" b="0" i="0" u="none" strike="noStrike" kern="1200" baseline="0" dirty="0">
                <a:solidFill>
                  <a:srgbClr val="000000"/>
                </a:solidFill>
                <a:latin typeface="Times New Roman" panose="02020603050405020304" pitchFamily="18" charset="0"/>
                <a:ea typeface="+mn-ea"/>
                <a:cs typeface="+mn-cs"/>
              </a:rPr>
              <a:t>– T’est-il déjà arrivé de penser à des choses qui n’existent pas ?</a:t>
            </a:r>
          </a:p>
          <a:p>
            <a:r>
              <a:rPr lang="fr-FR" sz="1200" b="0" i="0" u="none" strike="noStrike" kern="1200" baseline="0" dirty="0">
                <a:solidFill>
                  <a:srgbClr val="000000"/>
                </a:solidFill>
                <a:latin typeface="Times New Roman" panose="02020603050405020304" pitchFamily="18" charset="0"/>
                <a:ea typeface="+mn-ea"/>
                <a:cs typeface="+mn-cs"/>
              </a:rPr>
              <a:t>Des questions générales qui procèdent par comparaisons et oppositions</a:t>
            </a:r>
          </a:p>
          <a:p>
            <a:r>
              <a:rPr lang="fr-FR" sz="1200" b="0" i="0" u="none" strike="noStrike" kern="1200" baseline="0" dirty="0">
                <a:solidFill>
                  <a:srgbClr val="000000"/>
                </a:solidFill>
                <a:latin typeface="Times New Roman" panose="02020603050405020304" pitchFamily="18" charset="0"/>
                <a:ea typeface="+mn-ea"/>
                <a:cs typeface="+mn-cs"/>
              </a:rPr>
              <a:t>– Est-ce qu’on ne pense que lorsqu’on est assis ?</a:t>
            </a:r>
          </a:p>
          <a:p>
            <a:r>
              <a:rPr lang="fr-FR" sz="1200" b="0" i="0" u="none" strike="noStrike" kern="1200" baseline="0" dirty="0">
                <a:solidFill>
                  <a:srgbClr val="000000"/>
                </a:solidFill>
                <a:latin typeface="Times New Roman" panose="02020603050405020304" pitchFamily="18" charset="0"/>
                <a:ea typeface="+mn-ea"/>
                <a:cs typeface="+mn-cs"/>
              </a:rPr>
              <a:t>Peux-tu expliquer une situation où, dans la vie de tous les jours,</a:t>
            </a:r>
          </a:p>
          <a:p>
            <a:r>
              <a:rPr lang="fr-FR" sz="1200" b="0" i="0" u="none" strike="noStrike" kern="1200" baseline="0" dirty="0">
                <a:solidFill>
                  <a:srgbClr val="000000"/>
                </a:solidFill>
                <a:latin typeface="Times New Roman" panose="02020603050405020304" pitchFamily="18" charset="0"/>
                <a:ea typeface="+mn-ea"/>
                <a:cs typeface="+mn-cs"/>
              </a:rPr>
              <a:t>on pense sans être assis ?</a:t>
            </a:r>
          </a:p>
          <a:p>
            <a:r>
              <a:rPr lang="fr-FR" sz="1200" b="0" i="0" u="none" strike="noStrike" kern="1200" baseline="0" dirty="0">
                <a:solidFill>
                  <a:srgbClr val="000000"/>
                </a:solidFill>
                <a:latin typeface="Times New Roman" panose="02020603050405020304" pitchFamily="18" charset="0"/>
                <a:ea typeface="+mn-ea"/>
                <a:cs typeface="+mn-cs"/>
              </a:rPr>
              <a:t>– Et à l’école, est-ce qu’il n’y a que lorsque l’on est assis que l’on pense ?</a:t>
            </a:r>
          </a:p>
          <a:p>
            <a:r>
              <a:rPr lang="fr-FR" sz="1200" b="0" i="0" u="none" strike="noStrike" kern="1200" baseline="0" dirty="0">
                <a:solidFill>
                  <a:srgbClr val="000000"/>
                </a:solidFill>
                <a:latin typeface="Times New Roman" panose="02020603050405020304" pitchFamily="18" charset="0"/>
                <a:ea typeface="+mn-ea"/>
                <a:cs typeface="+mn-cs"/>
              </a:rPr>
              <a:t>– Peux-tu citer une situation où l’on pense,</a:t>
            </a:r>
          </a:p>
          <a:p>
            <a:r>
              <a:rPr lang="fr-FR" sz="1200" b="0" i="0" u="none" strike="noStrike" kern="1200" baseline="0" dirty="0">
                <a:solidFill>
                  <a:srgbClr val="000000"/>
                </a:solidFill>
                <a:latin typeface="Times New Roman" panose="02020603050405020304" pitchFamily="18" charset="0"/>
                <a:ea typeface="+mn-ea"/>
                <a:cs typeface="+mn-cs"/>
              </a:rPr>
              <a:t>tout en faisant quelque chose ?</a:t>
            </a:r>
          </a:p>
          <a:p>
            <a:r>
              <a:rPr lang="fr-FR" sz="1200" b="0" i="0" u="none" strike="noStrike" kern="1200" baseline="0" dirty="0">
                <a:solidFill>
                  <a:srgbClr val="000000"/>
                </a:solidFill>
                <a:latin typeface="Times New Roman" panose="02020603050405020304" pitchFamily="18" charset="0"/>
                <a:ea typeface="+mn-ea"/>
                <a:cs typeface="+mn-cs"/>
              </a:rPr>
              <a:t>– Est-ce qu’il t’est déjà arrivé, une fois, de penser à autre chose</a:t>
            </a:r>
          </a:p>
          <a:p>
            <a:r>
              <a:rPr lang="fr-FR" sz="1200" b="0" i="0" u="none" strike="noStrike" kern="1200" baseline="0" dirty="0">
                <a:solidFill>
                  <a:srgbClr val="000000"/>
                </a:solidFill>
                <a:latin typeface="Times New Roman" panose="02020603050405020304" pitchFamily="18" charset="0"/>
                <a:ea typeface="+mn-ea"/>
                <a:cs typeface="+mn-cs"/>
              </a:rPr>
              <a:t>qu’à ce que tu faisais ?</a:t>
            </a:r>
          </a:p>
          <a:p>
            <a:r>
              <a:rPr lang="fr-FR" sz="1200" b="0" i="0" u="none" strike="noStrike" kern="1200" baseline="0" dirty="0">
                <a:solidFill>
                  <a:srgbClr val="000000"/>
                </a:solidFill>
                <a:latin typeface="Times New Roman" panose="02020603050405020304" pitchFamily="18" charset="0"/>
                <a:ea typeface="+mn-ea"/>
                <a:cs typeface="+mn-cs"/>
              </a:rPr>
              <a:t>– Est-ce que, parfois, on arrive à faire quelque chose</a:t>
            </a:r>
          </a:p>
          <a:p>
            <a:r>
              <a:rPr lang="fr-FR" sz="1200" b="0" i="0" u="none" strike="noStrike" kern="1200" baseline="0" dirty="0">
                <a:solidFill>
                  <a:srgbClr val="000000"/>
                </a:solidFill>
                <a:latin typeface="Times New Roman" panose="02020603050405020304" pitchFamily="18" charset="0"/>
                <a:ea typeface="+mn-ea"/>
                <a:cs typeface="+mn-cs"/>
              </a:rPr>
              <a:t>sans avoir besoin de penser sans arrêt pour y arriver</a:t>
            </a:r>
          </a:p>
          <a:p>
            <a:r>
              <a:rPr lang="fr-FR" sz="1200" b="0" i="0" u="none" strike="noStrike" kern="1200" baseline="0" dirty="0">
                <a:solidFill>
                  <a:srgbClr val="000000"/>
                </a:solidFill>
                <a:latin typeface="Times New Roman" panose="02020603050405020304" pitchFamily="18" charset="0"/>
                <a:ea typeface="+mn-ea"/>
                <a:cs typeface="+mn-cs"/>
              </a:rPr>
              <a:t>(par exemple : marcher…) ?</a:t>
            </a:r>
          </a:p>
          <a:p>
            <a:r>
              <a:rPr lang="fr-FR" sz="1200" b="0" i="0" u="none" strike="noStrike" kern="1200" baseline="0" dirty="0">
                <a:solidFill>
                  <a:srgbClr val="000000"/>
                </a:solidFill>
                <a:latin typeface="Times New Roman" panose="02020603050405020304" pitchFamily="18" charset="0"/>
                <a:ea typeface="+mn-ea"/>
                <a:cs typeface="+mn-cs"/>
              </a:rPr>
              <a:t>– Connais-tu une chose que l’on n’arriverait pas à faire,</a:t>
            </a:r>
          </a:p>
          <a:p>
            <a:r>
              <a:rPr lang="fr-FR" sz="1200" b="0" i="0" u="none" strike="noStrike" kern="1200" baseline="0" dirty="0">
                <a:solidFill>
                  <a:srgbClr val="000000"/>
                </a:solidFill>
                <a:latin typeface="Times New Roman" panose="02020603050405020304" pitchFamily="18" charset="0"/>
                <a:ea typeface="+mn-ea"/>
                <a:cs typeface="+mn-cs"/>
              </a:rPr>
              <a:t>si on ne savait pas penser ?</a:t>
            </a:r>
          </a:p>
          <a:p>
            <a:r>
              <a:rPr lang="fr-FR" sz="1200" b="0" i="0" u="none" strike="noStrike" kern="1200" baseline="0" dirty="0">
                <a:solidFill>
                  <a:srgbClr val="000000"/>
                </a:solidFill>
                <a:latin typeface="Times New Roman" panose="02020603050405020304" pitchFamily="18" charset="0"/>
                <a:ea typeface="+mn-ea"/>
                <a:cs typeface="+mn-cs"/>
              </a:rPr>
              <a:t>– Connais-tu un endroit fait exprès pour apprendre aux enfants à penser ?</a:t>
            </a:r>
          </a:p>
          <a:p>
            <a:r>
              <a:rPr lang="fr-FR" sz="1200" b="0" i="0" u="none" strike="noStrike" kern="1200" baseline="0" dirty="0">
                <a:solidFill>
                  <a:srgbClr val="000000"/>
                </a:solidFill>
                <a:latin typeface="Times New Roman" panose="02020603050405020304" pitchFamily="18" charset="0"/>
                <a:ea typeface="+mn-ea"/>
                <a:cs typeface="+mn-cs"/>
              </a:rPr>
              <a:t>– Est-ce que tu peux raconter un moment où l’on a appris</a:t>
            </a:r>
          </a:p>
          <a:p>
            <a:r>
              <a:rPr lang="fr-FR" sz="1200" b="0" i="0" u="none" strike="noStrike" kern="1200" baseline="0" dirty="0">
                <a:solidFill>
                  <a:srgbClr val="000000"/>
                </a:solidFill>
                <a:latin typeface="Times New Roman" panose="02020603050405020304" pitchFamily="18" charset="0"/>
                <a:ea typeface="+mn-ea"/>
                <a:cs typeface="+mn-cs"/>
              </a:rPr>
              <a:t>à penser quelque chose, à l’école ?</a:t>
            </a:r>
          </a:p>
          <a:p>
            <a:r>
              <a:rPr lang="fr-FR" sz="1200" b="0" i="0" u="none" strike="noStrike" kern="1200" baseline="0" dirty="0">
                <a:solidFill>
                  <a:srgbClr val="000000"/>
                </a:solidFill>
                <a:latin typeface="Times New Roman" panose="02020603050405020304" pitchFamily="18" charset="0"/>
                <a:ea typeface="+mn-ea"/>
                <a:cs typeface="+mn-cs"/>
              </a:rPr>
              <a:t>– Comment le maître ou la maîtresse fait-il (elle)</a:t>
            </a:r>
          </a:p>
          <a:p>
            <a:r>
              <a:rPr lang="fr-FR" sz="1200" b="0" i="0" u="none" strike="noStrike" kern="1200" baseline="0" dirty="0">
                <a:solidFill>
                  <a:srgbClr val="000000"/>
                </a:solidFill>
                <a:latin typeface="Times New Roman" panose="02020603050405020304" pitchFamily="18" charset="0"/>
                <a:ea typeface="+mn-ea"/>
                <a:cs typeface="+mn-cs"/>
              </a:rPr>
              <a:t>pour nous apprendre à penser ?</a:t>
            </a:r>
          </a:p>
          <a:p>
            <a:r>
              <a:rPr lang="fr-FR" sz="1200" b="0" i="0" u="none" strike="noStrike" kern="1200" baseline="0" dirty="0">
                <a:solidFill>
                  <a:srgbClr val="000000"/>
                </a:solidFill>
                <a:latin typeface="Times New Roman" panose="02020603050405020304" pitchFamily="18" charset="0"/>
                <a:ea typeface="+mn-ea"/>
                <a:cs typeface="+mn-cs"/>
              </a:rPr>
              <a:t>– Y a-t-il une chose qu’un petit bébé va devoir apprendre à penser,</a:t>
            </a:r>
          </a:p>
          <a:p>
            <a:r>
              <a:rPr lang="fr-FR" sz="1200" b="0" i="0" u="none" strike="noStrike" kern="1200" baseline="0" dirty="0">
                <a:solidFill>
                  <a:srgbClr val="000000"/>
                </a:solidFill>
                <a:latin typeface="Times New Roman" panose="02020603050405020304" pitchFamily="18" charset="0"/>
                <a:ea typeface="+mn-ea"/>
                <a:cs typeface="+mn-cs"/>
              </a:rPr>
              <a:t>et que toi, tu as déjà apprise ?</a:t>
            </a:r>
          </a:p>
          <a:p>
            <a:r>
              <a:rPr lang="fr-FR" sz="1200" b="0" i="0" u="none" strike="noStrike" kern="1200" baseline="0" dirty="0" err="1">
                <a:solidFill>
                  <a:srgbClr val="000000"/>
                </a:solidFill>
                <a:latin typeface="Times New Roman" panose="02020603050405020304" pitchFamily="18" charset="0"/>
                <a:ea typeface="+mn-ea"/>
                <a:cs typeface="+mn-cs"/>
              </a:rPr>
              <a:t>avr</a:t>
            </a:r>
            <a:endParaRPr lang="fr-FR" dirty="0"/>
          </a:p>
        </p:txBody>
      </p:sp>
      <p:sp>
        <p:nvSpPr>
          <p:cNvPr id="4" name="Espace réservé du numéro de diapositive 3"/>
          <p:cNvSpPr>
            <a:spLocks noGrp="1"/>
          </p:cNvSpPr>
          <p:nvPr>
            <p:ph type="sldNum"/>
          </p:nvPr>
        </p:nvSpPr>
        <p:spPr/>
        <p:txBody>
          <a:bodyPr/>
          <a:lstStyle/>
          <a:p>
            <a:pPr>
              <a:defRPr/>
            </a:pPr>
            <a:fld id="{B0BB451C-1EC9-4149-B730-4D2DFC3875FA}" type="slidenum">
              <a:rPr lang="fr-FR" altLang="fr-FR" smtClean="0"/>
              <a:pPr>
                <a:defRPr/>
              </a:pPr>
              <a:t>31</a:t>
            </a:fld>
            <a:endParaRPr lang="fr-FR" altLang="fr-FR"/>
          </a:p>
        </p:txBody>
      </p:sp>
    </p:spTree>
    <p:extLst>
      <p:ext uri="{BB962C8B-B14F-4D97-AF65-F5344CB8AC3E}">
        <p14:creationId xmlns:p14="http://schemas.microsoft.com/office/powerpoint/2010/main" val="4075870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a:extLst>
              <a:ext uri="{FF2B5EF4-FFF2-40B4-BE49-F238E27FC236}">
                <a16:creationId xmlns:a16="http://schemas.microsoft.com/office/drawing/2014/main" id="{C59CCB6B-8F5A-4148-9B08-AFC660EBE68E}"/>
              </a:ext>
            </a:extLst>
          </p:cNvPr>
          <p:cNvSpPr>
            <a:spLocks noGrp="1" noRot="1" noChangeAspect="1" noChangeArrowheads="1" noTextEdit="1"/>
          </p:cNvSpPr>
          <p:nvPr>
            <p:ph type="sldImg"/>
          </p:nvPr>
        </p:nvSpPr>
        <p:spPr/>
      </p:sp>
      <p:sp>
        <p:nvSpPr>
          <p:cNvPr id="39939" name="Espace réservé des notes 2">
            <a:extLst>
              <a:ext uri="{FF2B5EF4-FFF2-40B4-BE49-F238E27FC236}">
                <a16:creationId xmlns:a16="http://schemas.microsoft.com/office/drawing/2014/main" id="{7ADA9D6C-8885-4F7A-91BE-85CAC0BE0BF5}"/>
              </a:ext>
            </a:extLst>
          </p:cNvPr>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fr-FR" altLang="fr-FR" dirty="0"/>
              <a:t>VIDEO : C'est quoi, penser ? Est-ce que c'est réfléchir ? Se poser des questions ? Rêver ? Se parler dans sa tête ? Avoir des idées ? Quatre petits amis se confient et posent la question de la pensée. Des moments où on pense, et ce que cela nous fait.</a:t>
            </a:r>
          </a:p>
          <a:p>
            <a:endParaRPr lang="fr-FR" altLang="fr-FR" dirty="0"/>
          </a:p>
          <a:p>
            <a:r>
              <a:rPr lang="fr-FR" altLang="fr-FR" dirty="0"/>
              <a:t>Autres vidéos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dirty="0">
                <a:solidFill>
                  <a:srgbClr val="424242"/>
                </a:solidFill>
                <a:latin typeface="Roboto"/>
              </a:rPr>
              <a:t>Les P'tits philosophes: 5 dessins animés, 5 questions pour réfléchir avec les maternelles</a:t>
            </a:r>
            <a:endParaRPr lang="fr-FR" altLang="fr-FR" dirty="0"/>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dirty="0">
                <a:solidFill>
                  <a:schemeClr val="accent2"/>
                </a:solidFill>
                <a:latin typeface="Century Gothic" panose="020B0502020202020204" pitchFamily="34" charset="0"/>
              </a:rPr>
              <a:t>https://www.labophilo.fr/2020/03/18</a:t>
            </a:r>
            <a:r>
              <a:rPr lang="fr-FR" altLang="fr-FR" dirty="0">
                <a:latin typeface="Century Gothic" panose="020B0502020202020204" pitchFamily="34" charset="0"/>
              </a:rPr>
              <a:t>/</a:t>
            </a:r>
            <a:r>
              <a:rPr lang="fr-FR" altLang="fr-FR" dirty="0">
                <a:solidFill>
                  <a:schemeClr val="accent2"/>
                </a:solidFill>
                <a:latin typeface="Century Gothic" panose="020B0502020202020204" pitchFamily="34" charset="0"/>
              </a:rPr>
              <a:t>les-p-tits-philosophes-dessins-anim%C3%A9s-gratuits-pour-r%C3%A9fl%C3%A9chir-avec-les-maternelles/</a:t>
            </a:r>
          </a:p>
          <a:p>
            <a:endParaRPr lang="fr-FR" altLang="fr-FR" dirty="0"/>
          </a:p>
        </p:txBody>
      </p:sp>
      <p:sp>
        <p:nvSpPr>
          <p:cNvPr id="39940" name="Espace réservé du numéro de diapositive 3">
            <a:extLst>
              <a:ext uri="{FF2B5EF4-FFF2-40B4-BE49-F238E27FC236}">
                <a16:creationId xmlns:a16="http://schemas.microsoft.com/office/drawing/2014/main" id="{F3B81C63-83D9-412E-8013-00BFF71206CB}"/>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nSpc>
                <a:spcPct val="95000"/>
              </a:lnSpc>
              <a:buClrTx/>
              <a:buFontTx/>
              <a:buNone/>
            </a:pPr>
            <a:fld id="{32C368CC-5F35-44CC-9AED-3D3522CA21F2}" type="slidenum">
              <a:rPr lang="fr-FR" altLang="fr-FR">
                <a:solidFill>
                  <a:srgbClr val="000000"/>
                </a:solidFill>
                <a:latin typeface="Times New Roman" panose="02020603050405020304" pitchFamily="18" charset="0"/>
              </a:rPr>
              <a:pPr>
                <a:lnSpc>
                  <a:spcPct val="95000"/>
                </a:lnSpc>
                <a:buClrTx/>
                <a:buFontTx/>
                <a:buNone/>
              </a:pPr>
              <a:t>32</a:t>
            </a:fld>
            <a:endParaRPr lang="fr-FR" altLang="fr-FR">
              <a:solidFill>
                <a:srgbClr val="000000"/>
              </a:solidFil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Expliquer aux élèves l’objectif de ce temps de réflexion : apprendre à réfléchir, à se poser des questions…</a:t>
            </a:r>
          </a:p>
        </p:txBody>
      </p:sp>
      <p:sp>
        <p:nvSpPr>
          <p:cNvPr id="4" name="Espace réservé du numéro de diapositive 3"/>
          <p:cNvSpPr>
            <a:spLocks noGrp="1"/>
          </p:cNvSpPr>
          <p:nvPr>
            <p:ph type="sldNum"/>
          </p:nvPr>
        </p:nvSpPr>
        <p:spPr/>
        <p:txBody>
          <a:bodyPr/>
          <a:lstStyle/>
          <a:p>
            <a:pPr>
              <a:defRPr/>
            </a:pPr>
            <a:fld id="{B0BB451C-1EC9-4149-B730-4D2DFC3875FA}" type="slidenum">
              <a:rPr lang="fr-FR" altLang="fr-FR" smtClean="0"/>
              <a:pPr>
                <a:defRPr/>
              </a:pPr>
              <a:t>2</a:t>
            </a:fld>
            <a:endParaRPr lang="fr-FR" altLang="fr-FR"/>
          </a:p>
        </p:txBody>
      </p:sp>
    </p:spTree>
    <p:extLst>
      <p:ext uri="{BB962C8B-B14F-4D97-AF65-F5344CB8AC3E}">
        <p14:creationId xmlns:p14="http://schemas.microsoft.com/office/powerpoint/2010/main" val="3371964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p:nvPr>
        </p:nvSpPr>
        <p:spPr/>
        <p:txBody>
          <a:bodyPr/>
          <a:lstStyle/>
          <a:p>
            <a:pPr>
              <a:defRPr/>
            </a:pPr>
            <a:fld id="{B0BB451C-1EC9-4149-B730-4D2DFC3875FA}" type="slidenum">
              <a:rPr lang="fr-FR" altLang="fr-FR" smtClean="0"/>
              <a:pPr>
                <a:defRPr/>
              </a:pPr>
              <a:t>33</a:t>
            </a:fld>
            <a:endParaRPr lang="fr-FR" altLang="fr-FR"/>
          </a:p>
        </p:txBody>
      </p:sp>
    </p:spTree>
    <p:extLst>
      <p:ext uri="{BB962C8B-B14F-4D97-AF65-F5344CB8AC3E}">
        <p14:creationId xmlns:p14="http://schemas.microsoft.com/office/powerpoint/2010/main" val="2609461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p:nvPr>
        </p:nvSpPr>
        <p:spPr/>
        <p:txBody>
          <a:bodyPr/>
          <a:lstStyle/>
          <a:p>
            <a:pPr>
              <a:defRPr/>
            </a:pPr>
            <a:fld id="{B0BB451C-1EC9-4149-B730-4D2DFC3875FA}" type="slidenum">
              <a:rPr lang="fr-FR" altLang="fr-FR" smtClean="0"/>
              <a:pPr>
                <a:defRPr/>
              </a:pPr>
              <a:t>34</a:t>
            </a:fld>
            <a:endParaRPr lang="fr-FR" altLang="fr-FR"/>
          </a:p>
        </p:txBody>
      </p:sp>
    </p:spTree>
    <p:extLst>
      <p:ext uri="{BB962C8B-B14F-4D97-AF65-F5344CB8AC3E}">
        <p14:creationId xmlns:p14="http://schemas.microsoft.com/office/powerpoint/2010/main" val="3527808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p:nvPr>
        </p:nvSpPr>
        <p:spPr/>
        <p:txBody>
          <a:bodyPr/>
          <a:lstStyle/>
          <a:p>
            <a:pPr>
              <a:defRPr/>
            </a:pPr>
            <a:fld id="{B0BB451C-1EC9-4149-B730-4D2DFC3875FA}" type="slidenum">
              <a:rPr lang="fr-FR" altLang="fr-FR" smtClean="0"/>
              <a:pPr>
                <a:defRPr/>
              </a:pPr>
              <a:t>35</a:t>
            </a:fld>
            <a:endParaRPr lang="fr-FR" altLang="fr-FR"/>
          </a:p>
        </p:txBody>
      </p:sp>
    </p:spTree>
    <p:extLst>
      <p:ext uri="{BB962C8B-B14F-4D97-AF65-F5344CB8AC3E}">
        <p14:creationId xmlns:p14="http://schemas.microsoft.com/office/powerpoint/2010/main" val="2724767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a:extLst>
              <a:ext uri="{FF2B5EF4-FFF2-40B4-BE49-F238E27FC236}">
                <a16:creationId xmlns:a16="http://schemas.microsoft.com/office/drawing/2014/main" id="{C59CCB6B-8F5A-4148-9B08-AFC660EBE68E}"/>
              </a:ext>
            </a:extLst>
          </p:cNvPr>
          <p:cNvSpPr>
            <a:spLocks noGrp="1" noRot="1" noChangeAspect="1" noChangeArrowheads="1" noTextEdit="1"/>
          </p:cNvSpPr>
          <p:nvPr>
            <p:ph type="sldImg"/>
          </p:nvPr>
        </p:nvSpPr>
        <p:spPr/>
      </p:sp>
      <p:sp>
        <p:nvSpPr>
          <p:cNvPr id="39939" name="Espace réservé des notes 2">
            <a:extLst>
              <a:ext uri="{FF2B5EF4-FFF2-40B4-BE49-F238E27FC236}">
                <a16:creationId xmlns:a16="http://schemas.microsoft.com/office/drawing/2014/main" id="{7ADA9D6C-8885-4F7A-91BE-85CAC0BE0BF5}"/>
              </a:ext>
            </a:extLst>
          </p:cNvPr>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fr-FR" sz="1200" b="0" i="0" u="none" strike="noStrike" kern="1200" baseline="0" dirty="0">
                <a:solidFill>
                  <a:srgbClr val="000000"/>
                </a:solidFill>
                <a:latin typeface="Times New Roman" panose="02020603050405020304" pitchFamily="18" charset="0"/>
                <a:ea typeface="+mn-ea"/>
                <a:cs typeface="+mn-cs"/>
              </a:rPr>
              <a:t>Faire une synthèse collective:</a:t>
            </a:r>
          </a:p>
          <a:p>
            <a:r>
              <a:rPr lang="fr-FR" sz="1200" b="0" i="0" u="none" strike="noStrike" kern="1200" baseline="0" dirty="0">
                <a:solidFill>
                  <a:srgbClr val="000000"/>
                </a:solidFill>
                <a:latin typeface="Times New Roman" panose="02020603050405020304" pitchFamily="18" charset="0"/>
                <a:ea typeface="+mn-ea"/>
                <a:cs typeface="+mn-cs"/>
              </a:rPr>
              <a:t>Faire une liste ensemble : à quoi cela sert-il de penser ?</a:t>
            </a:r>
          </a:p>
          <a:p>
            <a:r>
              <a:rPr lang="fr-FR" sz="1200" b="0" i="0" u="none" strike="noStrike" kern="1200" baseline="0" dirty="0">
                <a:solidFill>
                  <a:srgbClr val="000000"/>
                </a:solidFill>
                <a:latin typeface="Times New Roman" panose="02020603050405020304" pitchFamily="18" charset="0"/>
                <a:ea typeface="+mn-ea"/>
                <a:cs typeface="+mn-cs"/>
              </a:rPr>
              <a:t>Proposer la réappropriation personnelle</a:t>
            </a:r>
          </a:p>
          <a:p>
            <a:r>
              <a:rPr lang="fr-FR" sz="1200" b="0" i="0" u="none" strike="noStrike" kern="1200" baseline="0" dirty="0">
                <a:solidFill>
                  <a:srgbClr val="000000"/>
                </a:solidFill>
                <a:latin typeface="Times New Roman" panose="02020603050405020304" pitchFamily="18" charset="0"/>
                <a:ea typeface="+mn-ea"/>
                <a:cs typeface="+mn-cs"/>
              </a:rPr>
              <a:t>Par le dessin :</a:t>
            </a:r>
          </a:p>
          <a:p>
            <a:r>
              <a:rPr lang="fr-FR" sz="1200" b="0" i="0" u="none" strike="noStrike" kern="1200" baseline="0" dirty="0">
                <a:solidFill>
                  <a:srgbClr val="000000"/>
                </a:solidFill>
                <a:latin typeface="Times New Roman" panose="02020603050405020304" pitchFamily="18" charset="0"/>
                <a:ea typeface="+mn-ea"/>
                <a:cs typeface="+mn-cs"/>
              </a:rPr>
              <a:t>– Dessine un moment de la classe où l’on est en train d’apprendre à penser.</a:t>
            </a:r>
          </a:p>
          <a:p>
            <a:r>
              <a:rPr lang="fr-FR" sz="1200" b="0" i="0" u="none" strike="noStrike" kern="1200" baseline="0" dirty="0">
                <a:solidFill>
                  <a:srgbClr val="000000"/>
                </a:solidFill>
                <a:latin typeface="Times New Roman" panose="02020603050405020304" pitchFamily="18" charset="0"/>
                <a:ea typeface="+mn-ea"/>
                <a:cs typeface="+mn-cs"/>
              </a:rPr>
              <a:t>– Dessine dans une bulle une chose à laquelle tu aimes bien penser</a:t>
            </a:r>
          </a:p>
          <a:p>
            <a:r>
              <a:rPr lang="fr-FR" sz="1200" b="0" i="0" u="none" strike="noStrike" kern="1200" baseline="0" dirty="0">
                <a:solidFill>
                  <a:srgbClr val="000000"/>
                </a:solidFill>
                <a:latin typeface="Times New Roman" panose="02020603050405020304" pitchFamily="18" charset="0"/>
                <a:ea typeface="+mn-ea"/>
                <a:cs typeface="+mn-cs"/>
              </a:rPr>
              <a:t>(reprendre le personnage du poster et remplacer les bulles</a:t>
            </a:r>
          </a:p>
          <a:p>
            <a:r>
              <a:rPr lang="fr-FR" sz="1200" b="0" i="0" u="none" strike="noStrike" kern="1200" baseline="0" dirty="0">
                <a:solidFill>
                  <a:srgbClr val="000000"/>
                </a:solidFill>
                <a:latin typeface="Times New Roman" panose="02020603050405020304" pitchFamily="18" charset="0"/>
                <a:ea typeface="+mn-ea"/>
                <a:cs typeface="+mn-cs"/>
              </a:rPr>
              <a:t>par les dessins d’enfants).</a:t>
            </a:r>
          </a:p>
          <a:p>
            <a:r>
              <a:rPr lang="fr-FR" sz="1200" b="0" i="0" u="none" strike="noStrike" kern="1200" baseline="0" dirty="0">
                <a:solidFill>
                  <a:srgbClr val="000000"/>
                </a:solidFill>
                <a:latin typeface="Times New Roman" panose="02020603050405020304" pitchFamily="18" charset="0"/>
                <a:ea typeface="+mn-ea"/>
                <a:cs typeface="+mn-cs"/>
              </a:rPr>
              <a:t>Par l’échange :</a:t>
            </a:r>
          </a:p>
          <a:p>
            <a:r>
              <a:rPr lang="fr-FR" sz="1200" b="0" i="0" u="none" strike="noStrike" kern="1200" baseline="0" dirty="0">
                <a:solidFill>
                  <a:srgbClr val="000000"/>
                </a:solidFill>
                <a:latin typeface="Times New Roman" panose="02020603050405020304" pitchFamily="18" charset="0"/>
                <a:ea typeface="+mn-ea"/>
                <a:cs typeface="+mn-cs"/>
              </a:rPr>
              <a:t>Demander à la maison, aux parents, de raconter un moment</a:t>
            </a:r>
          </a:p>
          <a:p>
            <a:r>
              <a:rPr lang="fr-FR" sz="1200" b="0" i="0" u="none" strike="noStrike" kern="1200" baseline="0" dirty="0">
                <a:solidFill>
                  <a:srgbClr val="000000"/>
                </a:solidFill>
                <a:latin typeface="Times New Roman" panose="02020603050405020304" pitchFamily="18" charset="0"/>
                <a:ea typeface="+mn-ea"/>
                <a:cs typeface="+mn-cs"/>
              </a:rPr>
              <a:t>où ils ont eu besoin de penser. Le raconter le lendemain.</a:t>
            </a:r>
          </a:p>
          <a:p>
            <a:r>
              <a:rPr lang="fr-FR" sz="1200" b="0" i="0" u="none" strike="noStrike" kern="1200" baseline="0" dirty="0">
                <a:solidFill>
                  <a:srgbClr val="000000"/>
                </a:solidFill>
                <a:latin typeface="Times New Roman" panose="02020603050405020304" pitchFamily="18" charset="0"/>
                <a:ea typeface="+mn-ea"/>
                <a:cs typeface="+mn-cs"/>
              </a:rPr>
              <a:t>À l’occasion d’une activité autre (en particulier lors d’un atelier) :</a:t>
            </a:r>
          </a:p>
          <a:p>
            <a:r>
              <a:rPr lang="fr-FR" sz="1200" b="0" i="0" u="none" strike="noStrike" kern="1200" baseline="0" dirty="0">
                <a:solidFill>
                  <a:srgbClr val="000000"/>
                </a:solidFill>
                <a:latin typeface="Times New Roman" panose="02020603050405020304" pitchFamily="18" charset="0"/>
                <a:ea typeface="+mn-ea"/>
                <a:cs typeface="+mn-cs"/>
              </a:rPr>
              <a:t>Raconter la façon dont on s’y prend pour mettre en évidence</a:t>
            </a:r>
          </a:p>
          <a:p>
            <a:r>
              <a:rPr lang="fr-FR" sz="1200" b="0" i="0" u="none" strike="noStrike" kern="1200" baseline="0" dirty="0">
                <a:solidFill>
                  <a:srgbClr val="000000"/>
                </a:solidFill>
                <a:latin typeface="Times New Roman" panose="02020603050405020304" pitchFamily="18" charset="0"/>
                <a:ea typeface="+mn-ea"/>
                <a:cs typeface="+mn-cs"/>
              </a:rPr>
              <a:t>le rôle de la pensée et son organisation (par des verbes :</a:t>
            </a:r>
          </a:p>
          <a:p>
            <a:r>
              <a:rPr lang="fr-FR" sz="1200" b="0" i="0" u="none" strike="noStrike" kern="1200" baseline="0" dirty="0">
                <a:solidFill>
                  <a:srgbClr val="000000"/>
                </a:solidFill>
                <a:latin typeface="Times New Roman" panose="02020603050405020304" pitchFamily="18" charset="0"/>
                <a:ea typeface="+mn-ea"/>
                <a:cs typeface="+mn-cs"/>
              </a:rPr>
              <a:t>regarder, observer, comparer, etc.)</a:t>
            </a:r>
          </a:p>
          <a:p>
            <a:endParaRPr lang="fr-FR" altLang="fr-FR" dirty="0"/>
          </a:p>
        </p:txBody>
      </p:sp>
      <p:sp>
        <p:nvSpPr>
          <p:cNvPr id="39940" name="Espace réservé du numéro de diapositive 3">
            <a:extLst>
              <a:ext uri="{FF2B5EF4-FFF2-40B4-BE49-F238E27FC236}">
                <a16:creationId xmlns:a16="http://schemas.microsoft.com/office/drawing/2014/main" id="{F3B81C63-83D9-412E-8013-00BFF71206CB}"/>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nSpc>
                <a:spcPct val="95000"/>
              </a:lnSpc>
              <a:buClrTx/>
              <a:buFontTx/>
              <a:buNone/>
            </a:pPr>
            <a:fld id="{32C368CC-5F35-44CC-9AED-3D3522CA21F2}" type="slidenum">
              <a:rPr lang="fr-FR" altLang="fr-FR">
                <a:solidFill>
                  <a:srgbClr val="000000"/>
                </a:solidFill>
                <a:latin typeface="Times New Roman" panose="02020603050405020304" pitchFamily="18" charset="0"/>
              </a:rPr>
              <a:pPr>
                <a:lnSpc>
                  <a:spcPct val="95000"/>
                </a:lnSpc>
                <a:buClrTx/>
                <a:buFontTx/>
                <a:buNone/>
              </a:pPr>
              <a:t>36</a:t>
            </a:fld>
            <a:endParaRPr lang="fr-FR" altLang="fr-FR">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338290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partir des albums connus des enfants, lister les apprentissages identifiés… le rôle de l’enseignant…. et compléter par de nouvelles lectures ou vidéos…</a:t>
            </a:r>
          </a:p>
        </p:txBody>
      </p:sp>
      <p:sp>
        <p:nvSpPr>
          <p:cNvPr id="4" name="Espace réservé du numéro de diapositive 3"/>
          <p:cNvSpPr>
            <a:spLocks noGrp="1"/>
          </p:cNvSpPr>
          <p:nvPr>
            <p:ph type="sldNum" sz="quarter" idx="5"/>
          </p:nvPr>
        </p:nvSpPr>
        <p:spPr/>
        <p:txBody>
          <a:bodyPr/>
          <a:lstStyle/>
          <a:p>
            <a:fld id="{3B5DF1A5-77DA-4FBB-B2E4-4B209FB856FC}" type="slidenum">
              <a:rPr lang="fr-FR" smtClean="0"/>
              <a:t>38</a:t>
            </a:fld>
            <a:endParaRPr lang="fr-FR"/>
          </a:p>
        </p:txBody>
      </p:sp>
    </p:spTree>
    <p:extLst>
      <p:ext uri="{BB962C8B-B14F-4D97-AF65-F5344CB8AC3E}">
        <p14:creationId xmlns:p14="http://schemas.microsoft.com/office/powerpoint/2010/main" val="865182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a:solidFill>
                  <a:srgbClr val="000000"/>
                </a:solidFill>
                <a:effectLst/>
                <a:latin typeface="Times New Roman" panose="02020603050405020304" pitchFamily="18" charset="0"/>
                <a:ea typeface="+mn-ea"/>
                <a:cs typeface="+mn-cs"/>
              </a:rPr>
              <a:t>.I.B.E.R.T.É. - </a:t>
            </a:r>
            <a:r>
              <a:rPr lang="fr-FR" sz="1200" b="0" i="0" kern="1200" dirty="0">
                <a:solidFill>
                  <a:srgbClr val="000000"/>
                </a:solidFill>
                <a:effectLst/>
                <a:latin typeface="Times New Roman" panose="02020603050405020304" pitchFamily="18" charset="0"/>
                <a:ea typeface="+mn-ea"/>
                <a:cs typeface="+mn-cs"/>
                <a:hlinkClick r:id="rId3"/>
              </a:rPr>
              <a:t>#</a:t>
            </a:r>
            <a:r>
              <a:rPr lang="fr-FR" sz="1200" b="0" i="0" kern="1200" dirty="0" err="1">
                <a:solidFill>
                  <a:srgbClr val="000000"/>
                </a:solidFill>
                <a:effectLst/>
                <a:latin typeface="Times New Roman" panose="02020603050405020304" pitchFamily="18" charset="0"/>
                <a:ea typeface="+mn-ea"/>
                <a:cs typeface="+mn-cs"/>
                <a:hlinkClick r:id="rId3"/>
              </a:rPr>
              <a:t>LesEnfantastiques</a:t>
            </a:r>
            <a:r>
              <a:rPr lang="fr-FR" sz="1200" b="0" i="0" kern="1200" dirty="0">
                <a:solidFill>
                  <a:srgbClr val="000000"/>
                </a:solidFill>
                <a:effectLst/>
                <a:latin typeface="Times New Roman" panose="02020603050405020304" pitchFamily="18" charset="0"/>
                <a:ea typeface="+mn-ea"/>
                <a:cs typeface="+mn-cs"/>
              </a:rPr>
              <a:t> </a:t>
            </a:r>
            <a:r>
              <a:rPr lang="fr-FR" sz="1200" b="0" i="0" kern="1200" dirty="0">
                <a:solidFill>
                  <a:srgbClr val="000000"/>
                </a:solidFill>
                <a:effectLst/>
                <a:latin typeface="Times New Roman" panose="02020603050405020304" pitchFamily="18" charset="0"/>
                <a:ea typeface="+mn-ea"/>
                <a:cs typeface="+mn-cs"/>
                <a:hlinkClick r:id="rId4"/>
              </a:rPr>
              <a:t>#Liberté</a:t>
            </a:r>
            <a:r>
              <a:rPr lang="fr-FR" sz="1200" b="0" i="0" kern="1200" dirty="0">
                <a:solidFill>
                  <a:srgbClr val="000000"/>
                </a:solidFill>
                <a:effectLst/>
                <a:latin typeface="Times New Roman" panose="02020603050405020304" pitchFamily="18" charset="0"/>
                <a:ea typeface="+mn-ea"/>
                <a:cs typeface="+mn-cs"/>
              </a:rPr>
              <a:t>, sept lettres de l’alphabet à écrire et à chanter.... un titre extrait de l'album "Elle me plaît bien comme ça la France" qui contient 16 chansons sur les thèmes de la citoyenneté, la laïcité, l’éducation, la liberté d’expression... interprétées par 500 élèves d'école élémentaire. Cette chanson a été écrite dans le cadre de "Chansons en création" par </a:t>
            </a:r>
            <a:r>
              <a:rPr lang="fr-FR" sz="1200" b="0" i="0" kern="1200" dirty="0">
                <a:solidFill>
                  <a:srgbClr val="000000"/>
                </a:solidFill>
                <a:effectLst/>
                <a:latin typeface="Times New Roman" panose="02020603050405020304" pitchFamily="18" charset="0"/>
                <a:ea typeface="+mn-ea"/>
                <a:cs typeface="+mn-cs"/>
                <a:hlinkClick r:id="rId5"/>
              </a:rPr>
              <a:t>#</a:t>
            </a:r>
            <a:r>
              <a:rPr lang="fr-FR" sz="1200" b="0" i="0" kern="1200" dirty="0" err="1">
                <a:solidFill>
                  <a:srgbClr val="000000"/>
                </a:solidFill>
                <a:effectLst/>
                <a:latin typeface="Times New Roman" panose="02020603050405020304" pitchFamily="18" charset="0"/>
                <a:ea typeface="+mn-ea"/>
                <a:cs typeface="+mn-cs"/>
                <a:hlinkClick r:id="rId5"/>
              </a:rPr>
              <a:t>MonsieurNô</a:t>
            </a:r>
            <a:r>
              <a:rPr lang="fr-FR" sz="1200" b="0" i="0" kern="1200" dirty="0">
                <a:solidFill>
                  <a:srgbClr val="000000"/>
                </a:solidFill>
                <a:effectLst/>
                <a:latin typeface="Times New Roman" panose="02020603050405020304" pitchFamily="18" charset="0"/>
                <a:ea typeface="+mn-ea"/>
                <a:cs typeface="+mn-cs"/>
              </a:rPr>
              <a:t> avec les élèves de la classe de CM1/CM2 de Morgane ROULLIER de l'école St Anne du Grand </a:t>
            </a:r>
            <a:r>
              <a:rPr lang="fr-FR" sz="1200" b="0" i="0" kern="1200" dirty="0" err="1">
                <a:solidFill>
                  <a:srgbClr val="000000"/>
                </a:solidFill>
                <a:effectLst/>
                <a:latin typeface="Times New Roman" panose="02020603050405020304" pitchFamily="18" charset="0"/>
                <a:ea typeface="+mn-ea"/>
                <a:cs typeface="+mn-cs"/>
              </a:rPr>
              <a:t>Fouqueray</a:t>
            </a:r>
            <a:endParaRPr lang="fr-FR" dirty="0"/>
          </a:p>
        </p:txBody>
      </p:sp>
      <p:sp>
        <p:nvSpPr>
          <p:cNvPr id="4" name="Espace réservé du numéro de diapositive 3"/>
          <p:cNvSpPr>
            <a:spLocks noGrp="1"/>
          </p:cNvSpPr>
          <p:nvPr>
            <p:ph type="sldNum" sz="quarter" idx="5"/>
          </p:nvPr>
        </p:nvSpPr>
        <p:spPr/>
        <p:txBody>
          <a:bodyPr/>
          <a:lstStyle/>
          <a:p>
            <a:fld id="{3B5DF1A5-77DA-4FBB-B2E4-4B209FB856FC}" type="slidenum">
              <a:rPr lang="fr-FR" smtClean="0"/>
              <a:t>40</a:t>
            </a:fld>
            <a:endParaRPr lang="fr-FR"/>
          </a:p>
        </p:txBody>
      </p:sp>
    </p:spTree>
    <p:extLst>
      <p:ext uri="{BB962C8B-B14F-4D97-AF65-F5344CB8AC3E}">
        <p14:creationId xmlns:p14="http://schemas.microsoft.com/office/powerpoint/2010/main" val="3970549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 la convention des droits de l’enfant</a:t>
            </a:r>
          </a:p>
          <a:p>
            <a:r>
              <a:rPr lang="fr-FR" dirty="0"/>
              <a:t>Chanson de Dominique </a:t>
            </a:r>
            <a:r>
              <a:rPr lang="fr-FR" dirty="0" err="1"/>
              <a:t>Dimey</a:t>
            </a:r>
            <a:endParaRPr lang="fr-FR" dirty="0"/>
          </a:p>
        </p:txBody>
      </p:sp>
      <p:sp>
        <p:nvSpPr>
          <p:cNvPr id="4" name="Espace réservé du numéro de diapositive 3"/>
          <p:cNvSpPr>
            <a:spLocks noGrp="1"/>
          </p:cNvSpPr>
          <p:nvPr>
            <p:ph type="sldNum"/>
          </p:nvPr>
        </p:nvSpPr>
        <p:spPr/>
        <p:txBody>
          <a:bodyPr/>
          <a:lstStyle/>
          <a:p>
            <a:pPr>
              <a:defRPr/>
            </a:pPr>
            <a:fld id="{B0BB451C-1EC9-4149-B730-4D2DFC3875FA}" type="slidenum">
              <a:rPr lang="fr-FR" altLang="fr-FR" smtClean="0"/>
              <a:pPr>
                <a:defRPr/>
              </a:pPr>
              <a:t>44</a:t>
            </a:fld>
            <a:endParaRPr lang="fr-FR" altLang="fr-FR"/>
          </a:p>
        </p:txBody>
      </p:sp>
    </p:spTree>
    <p:extLst>
      <p:ext uri="{BB962C8B-B14F-4D97-AF65-F5344CB8AC3E}">
        <p14:creationId xmlns:p14="http://schemas.microsoft.com/office/powerpoint/2010/main" val="889021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S’installer confortablement pour favoriser le dialogue entre les élèves</a:t>
            </a:r>
          </a:p>
          <a:p>
            <a:r>
              <a:rPr lang="fr-FR" dirty="0"/>
              <a:t>Commencer par les rituels habituels de la classe</a:t>
            </a:r>
          </a:p>
        </p:txBody>
      </p:sp>
      <p:sp>
        <p:nvSpPr>
          <p:cNvPr id="4" name="Espace réservé du numéro de diapositive 3"/>
          <p:cNvSpPr>
            <a:spLocks noGrp="1"/>
          </p:cNvSpPr>
          <p:nvPr>
            <p:ph type="sldNum"/>
          </p:nvPr>
        </p:nvSpPr>
        <p:spPr/>
        <p:txBody>
          <a:bodyPr/>
          <a:lstStyle/>
          <a:p>
            <a:pPr>
              <a:defRPr/>
            </a:pPr>
            <a:fld id="{B0BB451C-1EC9-4149-B730-4D2DFC3875FA}" type="slidenum">
              <a:rPr lang="fr-FR" altLang="fr-FR" smtClean="0"/>
              <a:pPr>
                <a:defRPr/>
              </a:pPr>
              <a:t>3</a:t>
            </a:fld>
            <a:endParaRPr lang="fr-FR" altLang="fr-FR"/>
          </a:p>
        </p:txBody>
      </p:sp>
    </p:spTree>
    <p:extLst>
      <p:ext uri="{BB962C8B-B14F-4D97-AF65-F5344CB8AC3E}">
        <p14:creationId xmlns:p14="http://schemas.microsoft.com/office/powerpoint/2010/main" val="2524466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Poser la question</a:t>
            </a:r>
          </a:p>
        </p:txBody>
      </p:sp>
      <p:sp>
        <p:nvSpPr>
          <p:cNvPr id="4" name="Espace réservé du numéro de diapositive 3"/>
          <p:cNvSpPr>
            <a:spLocks noGrp="1"/>
          </p:cNvSpPr>
          <p:nvPr>
            <p:ph type="sldNum"/>
          </p:nvPr>
        </p:nvSpPr>
        <p:spPr/>
        <p:txBody>
          <a:bodyPr/>
          <a:lstStyle/>
          <a:p>
            <a:pPr>
              <a:defRPr/>
            </a:pPr>
            <a:fld id="{B0BB451C-1EC9-4149-B730-4D2DFC3875FA}" type="slidenum">
              <a:rPr lang="fr-FR" altLang="fr-FR" smtClean="0"/>
              <a:pPr>
                <a:defRPr/>
              </a:pPr>
              <a:t>4</a:t>
            </a:fld>
            <a:endParaRPr lang="fr-FR" altLang="fr-FR"/>
          </a:p>
        </p:txBody>
      </p:sp>
    </p:spTree>
    <p:extLst>
      <p:ext uri="{BB962C8B-B14F-4D97-AF65-F5344CB8AC3E}">
        <p14:creationId xmlns:p14="http://schemas.microsoft.com/office/powerpoint/2010/main" val="1869806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Favoriser la prise de parole de chaque enfant</a:t>
            </a:r>
          </a:p>
          <a:p>
            <a:r>
              <a:rPr lang="fr-FR" dirty="0"/>
              <a:t>Eventuellement écrire leurs propositions pour reprendre la discussion et l’approfondir sur un autre temps</a:t>
            </a:r>
          </a:p>
        </p:txBody>
      </p:sp>
      <p:sp>
        <p:nvSpPr>
          <p:cNvPr id="4" name="Espace réservé du numéro de diapositive 3"/>
          <p:cNvSpPr>
            <a:spLocks noGrp="1"/>
          </p:cNvSpPr>
          <p:nvPr>
            <p:ph type="sldNum"/>
          </p:nvPr>
        </p:nvSpPr>
        <p:spPr/>
        <p:txBody>
          <a:bodyPr/>
          <a:lstStyle/>
          <a:p>
            <a:pPr>
              <a:defRPr/>
            </a:pPr>
            <a:fld id="{B0BB451C-1EC9-4149-B730-4D2DFC3875FA}" type="slidenum">
              <a:rPr lang="fr-FR" altLang="fr-FR" smtClean="0"/>
              <a:pPr>
                <a:defRPr/>
              </a:pPr>
              <a:t>5</a:t>
            </a:fld>
            <a:endParaRPr lang="fr-FR" altLang="fr-FR"/>
          </a:p>
        </p:txBody>
      </p:sp>
    </p:spTree>
    <p:extLst>
      <p:ext uri="{BB962C8B-B14F-4D97-AF65-F5344CB8AC3E}">
        <p14:creationId xmlns:p14="http://schemas.microsoft.com/office/powerpoint/2010/main" val="391937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77531EC9-8805-4D5F-9DAD-20565BA08F8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nSpc>
                <a:spcPct val="95000"/>
              </a:lnSpc>
              <a:buClrTx/>
              <a:buFontTx/>
              <a:buNone/>
            </a:pPr>
            <a:fld id="{EA674C3F-7041-4B09-9F15-DA48600C5EB4}" type="slidenum">
              <a:rPr lang="fr-FR" altLang="fr-FR">
                <a:solidFill>
                  <a:srgbClr val="000000"/>
                </a:solidFill>
                <a:latin typeface="Times New Roman" panose="02020603050405020304" pitchFamily="18" charset="0"/>
              </a:rPr>
              <a:pPr>
                <a:lnSpc>
                  <a:spcPct val="95000"/>
                </a:lnSpc>
                <a:buClrTx/>
                <a:buFontTx/>
                <a:buNone/>
              </a:pPr>
              <a:t>7</a:t>
            </a:fld>
            <a:endParaRPr lang="fr-FR" altLang="fr-FR">
              <a:solidFill>
                <a:srgbClr val="000000"/>
              </a:solidFill>
              <a:latin typeface="Times New Roman" panose="02020603050405020304" pitchFamily="18" charset="0"/>
            </a:endParaRPr>
          </a:p>
        </p:txBody>
      </p:sp>
      <p:sp>
        <p:nvSpPr>
          <p:cNvPr id="7171" name="Rectangle 1">
            <a:extLst>
              <a:ext uri="{FF2B5EF4-FFF2-40B4-BE49-F238E27FC236}">
                <a16:creationId xmlns:a16="http://schemas.microsoft.com/office/drawing/2014/main" id="{C46B43FB-122C-41E2-9E33-127ADF30A2C7}"/>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2" name="Rectangle 2">
            <a:extLst>
              <a:ext uri="{FF2B5EF4-FFF2-40B4-BE49-F238E27FC236}">
                <a16:creationId xmlns:a16="http://schemas.microsoft.com/office/drawing/2014/main" id="{75744E2C-04FE-4D5E-88D5-632E48847CD2}"/>
              </a:ext>
            </a:extLst>
          </p:cNvPr>
          <p:cNvSpPr txBox="1">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dirty="0"/>
              <a:t>À utiliser pour faire d’éventuelles relances</a:t>
            </a:r>
          </a:p>
        </p:txBody>
      </p:sp>
    </p:spTree>
    <p:extLst>
      <p:ext uri="{BB962C8B-B14F-4D97-AF65-F5344CB8AC3E}">
        <p14:creationId xmlns:p14="http://schemas.microsoft.com/office/powerpoint/2010/main" val="1524405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797111D5-015B-4249-AE20-F2D47960683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nSpc>
                <a:spcPct val="95000"/>
              </a:lnSpc>
              <a:buClrTx/>
              <a:buFontTx/>
              <a:buNone/>
            </a:pPr>
            <a:fld id="{254A1D85-8A9C-446D-9F3C-E0AA2EDB2977}" type="slidenum">
              <a:rPr lang="fr-FR" altLang="fr-FR">
                <a:solidFill>
                  <a:srgbClr val="000000"/>
                </a:solidFill>
                <a:latin typeface="Times New Roman" panose="02020603050405020304" pitchFamily="18" charset="0"/>
              </a:rPr>
              <a:pPr>
                <a:lnSpc>
                  <a:spcPct val="95000"/>
                </a:lnSpc>
                <a:buClrTx/>
                <a:buFontTx/>
                <a:buNone/>
              </a:pPr>
              <a:t>8</a:t>
            </a:fld>
            <a:endParaRPr lang="fr-FR" altLang="fr-FR">
              <a:solidFill>
                <a:srgbClr val="000000"/>
              </a:solidFill>
              <a:latin typeface="Times New Roman" panose="02020603050405020304" pitchFamily="18" charset="0"/>
            </a:endParaRPr>
          </a:p>
        </p:txBody>
      </p:sp>
      <p:sp>
        <p:nvSpPr>
          <p:cNvPr id="9219" name="Rectangle 1">
            <a:extLst>
              <a:ext uri="{FF2B5EF4-FFF2-40B4-BE49-F238E27FC236}">
                <a16:creationId xmlns:a16="http://schemas.microsoft.com/office/drawing/2014/main" id="{43EDEEB0-4F00-4297-8324-EF780271A777}"/>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20" name="Rectangle 2">
            <a:extLst>
              <a:ext uri="{FF2B5EF4-FFF2-40B4-BE49-F238E27FC236}">
                <a16:creationId xmlns:a16="http://schemas.microsoft.com/office/drawing/2014/main" id="{3A747F65-D330-412D-8F2E-E8FAA39C3157}"/>
              </a:ext>
            </a:extLst>
          </p:cNvPr>
          <p:cNvSpPr txBox="1">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797111D5-015B-4249-AE20-F2D47960683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nSpc>
                <a:spcPct val="95000"/>
              </a:lnSpc>
              <a:buClrTx/>
              <a:buFontTx/>
              <a:buNone/>
            </a:pPr>
            <a:fld id="{254A1D85-8A9C-446D-9F3C-E0AA2EDB2977}" type="slidenum">
              <a:rPr lang="fr-FR" altLang="fr-FR">
                <a:solidFill>
                  <a:srgbClr val="000000"/>
                </a:solidFill>
                <a:latin typeface="Times New Roman" panose="02020603050405020304" pitchFamily="18" charset="0"/>
              </a:rPr>
              <a:pPr>
                <a:lnSpc>
                  <a:spcPct val="95000"/>
                </a:lnSpc>
                <a:buClrTx/>
                <a:buFontTx/>
                <a:buNone/>
              </a:pPr>
              <a:t>9</a:t>
            </a:fld>
            <a:endParaRPr lang="fr-FR" altLang="fr-FR">
              <a:solidFill>
                <a:srgbClr val="000000"/>
              </a:solidFill>
              <a:latin typeface="Times New Roman" panose="02020603050405020304" pitchFamily="18" charset="0"/>
            </a:endParaRPr>
          </a:p>
        </p:txBody>
      </p:sp>
      <p:sp>
        <p:nvSpPr>
          <p:cNvPr id="9219" name="Rectangle 1">
            <a:extLst>
              <a:ext uri="{FF2B5EF4-FFF2-40B4-BE49-F238E27FC236}">
                <a16:creationId xmlns:a16="http://schemas.microsoft.com/office/drawing/2014/main" id="{43EDEEB0-4F00-4297-8324-EF780271A777}"/>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20" name="Rectangle 2">
            <a:extLst>
              <a:ext uri="{FF2B5EF4-FFF2-40B4-BE49-F238E27FC236}">
                <a16:creationId xmlns:a16="http://schemas.microsoft.com/office/drawing/2014/main" id="{3A747F65-D330-412D-8F2E-E8FAA39C3157}"/>
              </a:ext>
            </a:extLst>
          </p:cNvPr>
          <p:cNvSpPr txBox="1">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813484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97CDDDEE-57A7-4080-A1AD-E4A8CB6A305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a:lnSpc>
                <a:spcPct val="95000"/>
              </a:lnSpc>
              <a:buClrTx/>
              <a:buFontTx/>
              <a:buNone/>
            </a:pPr>
            <a:fld id="{76A88ABD-598C-48B9-9780-B5394D8940F5}" type="slidenum">
              <a:rPr lang="fr-FR" altLang="fr-FR">
                <a:solidFill>
                  <a:srgbClr val="000000"/>
                </a:solidFill>
                <a:latin typeface="Times New Roman" panose="02020603050405020304" pitchFamily="18" charset="0"/>
              </a:rPr>
              <a:pPr>
                <a:lnSpc>
                  <a:spcPct val="95000"/>
                </a:lnSpc>
                <a:buClrTx/>
                <a:buFontTx/>
                <a:buNone/>
              </a:pPr>
              <a:t>10</a:t>
            </a:fld>
            <a:endParaRPr lang="fr-FR" altLang="fr-FR">
              <a:solidFill>
                <a:srgbClr val="000000"/>
              </a:solidFill>
              <a:latin typeface="Times New Roman" panose="02020603050405020304" pitchFamily="18" charset="0"/>
            </a:endParaRPr>
          </a:p>
        </p:txBody>
      </p:sp>
      <p:sp>
        <p:nvSpPr>
          <p:cNvPr id="11267" name="Rectangle 1">
            <a:extLst>
              <a:ext uri="{FF2B5EF4-FFF2-40B4-BE49-F238E27FC236}">
                <a16:creationId xmlns:a16="http://schemas.microsoft.com/office/drawing/2014/main" id="{C4FFB0AB-3E4F-444C-9CE0-AD33017C8865}"/>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8" name="Rectangle 2">
            <a:extLst>
              <a:ext uri="{FF2B5EF4-FFF2-40B4-BE49-F238E27FC236}">
                <a16:creationId xmlns:a16="http://schemas.microsoft.com/office/drawing/2014/main" id="{90EB3768-30D4-4E5C-A200-400917F4A191}"/>
              </a:ext>
            </a:extLst>
          </p:cNvPr>
          <p:cNvSpPr txBox="1">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929EEF-7EE2-45E9-B20D-03A1F39686A3}"/>
              </a:ext>
            </a:extLst>
          </p:cNvPr>
          <p:cNvSpPr>
            <a:spLocks noGrp="1"/>
          </p:cNvSpPr>
          <p:nvPr>
            <p:ph type="ctrTitle"/>
          </p:nvPr>
        </p:nvSpPr>
        <p:spPr>
          <a:xfrm>
            <a:off x="1260475" y="1236663"/>
            <a:ext cx="7559675" cy="2632075"/>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3978833-2695-4A16-B51E-F9E7320EF97F}"/>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Rectangle 3">
            <a:extLst>
              <a:ext uri="{FF2B5EF4-FFF2-40B4-BE49-F238E27FC236}">
                <a16:creationId xmlns:a16="http://schemas.microsoft.com/office/drawing/2014/main" id="{6BC2167B-620A-4074-8940-88EF6DA2BC3C}"/>
              </a:ext>
            </a:extLst>
          </p:cNvPr>
          <p:cNvSpPr>
            <a:spLocks noGrp="1" noChangeArrowheads="1"/>
          </p:cNvSpPr>
          <p:nvPr>
            <p:ph type="dt" idx="10"/>
          </p:nvPr>
        </p:nvSpPr>
        <p:spPr>
          <a:ln/>
        </p:spPr>
        <p:txBody>
          <a:bodyPr/>
          <a:lstStyle>
            <a:lvl1pPr>
              <a:defRPr/>
            </a:lvl1pPr>
          </a:lstStyle>
          <a:p>
            <a:pPr>
              <a:defRPr/>
            </a:pPr>
            <a:endParaRPr lang="fr-FR" altLang="fr-FR"/>
          </a:p>
        </p:txBody>
      </p:sp>
      <p:sp>
        <p:nvSpPr>
          <p:cNvPr id="5" name="Rectangle 4">
            <a:extLst>
              <a:ext uri="{FF2B5EF4-FFF2-40B4-BE49-F238E27FC236}">
                <a16:creationId xmlns:a16="http://schemas.microsoft.com/office/drawing/2014/main" id="{F6559680-D5C6-42A5-9832-F3EF75ADC01C}"/>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9E6E2A0F-2BF0-4460-A823-FE3FC7DDB075}"/>
              </a:ext>
            </a:extLst>
          </p:cNvPr>
          <p:cNvSpPr>
            <a:spLocks noGrp="1" noChangeArrowheads="1"/>
          </p:cNvSpPr>
          <p:nvPr>
            <p:ph type="sldNum" idx="12"/>
          </p:nvPr>
        </p:nvSpPr>
        <p:spPr>
          <a:ln/>
        </p:spPr>
        <p:txBody>
          <a:bodyPr/>
          <a:lstStyle>
            <a:lvl1pPr>
              <a:defRPr/>
            </a:lvl1pPr>
          </a:lstStyle>
          <a:p>
            <a:pPr>
              <a:defRPr/>
            </a:pPr>
            <a:fld id="{F0846EFE-C8C9-432C-9A7D-C45E6B8217C1}" type="slidenum">
              <a:rPr lang="fr-FR" altLang="fr-FR"/>
              <a:pPr>
                <a:defRPr/>
              </a:pPr>
              <a:t>‹N°›</a:t>
            </a:fld>
            <a:endParaRPr lang="fr-FR" altLang="fr-FR"/>
          </a:p>
        </p:txBody>
      </p:sp>
    </p:spTree>
    <p:extLst>
      <p:ext uri="{BB962C8B-B14F-4D97-AF65-F5344CB8AC3E}">
        <p14:creationId xmlns:p14="http://schemas.microsoft.com/office/powerpoint/2010/main" val="2052669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B5EB64-7586-4C0B-80D1-BA262581F75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C33B8A7-3841-4044-81BF-BAAD4A84F860}"/>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3">
            <a:extLst>
              <a:ext uri="{FF2B5EF4-FFF2-40B4-BE49-F238E27FC236}">
                <a16:creationId xmlns:a16="http://schemas.microsoft.com/office/drawing/2014/main" id="{73999EBC-D780-484E-82FB-26A9008CF787}"/>
              </a:ext>
            </a:extLst>
          </p:cNvPr>
          <p:cNvSpPr>
            <a:spLocks noGrp="1" noChangeArrowheads="1"/>
          </p:cNvSpPr>
          <p:nvPr>
            <p:ph type="dt" idx="10"/>
          </p:nvPr>
        </p:nvSpPr>
        <p:spPr>
          <a:ln/>
        </p:spPr>
        <p:txBody>
          <a:bodyPr/>
          <a:lstStyle>
            <a:lvl1pPr>
              <a:defRPr/>
            </a:lvl1pPr>
          </a:lstStyle>
          <a:p>
            <a:pPr>
              <a:defRPr/>
            </a:pPr>
            <a:endParaRPr lang="fr-FR" altLang="fr-FR"/>
          </a:p>
        </p:txBody>
      </p:sp>
      <p:sp>
        <p:nvSpPr>
          <p:cNvPr id="5" name="Rectangle 4">
            <a:extLst>
              <a:ext uri="{FF2B5EF4-FFF2-40B4-BE49-F238E27FC236}">
                <a16:creationId xmlns:a16="http://schemas.microsoft.com/office/drawing/2014/main" id="{0A70FE02-A36F-461B-A4D1-B1F965F3266D}"/>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2B12481B-7B20-4F16-B3F8-87F415C3D272}"/>
              </a:ext>
            </a:extLst>
          </p:cNvPr>
          <p:cNvSpPr>
            <a:spLocks noGrp="1" noChangeArrowheads="1"/>
          </p:cNvSpPr>
          <p:nvPr>
            <p:ph type="sldNum" idx="12"/>
          </p:nvPr>
        </p:nvSpPr>
        <p:spPr>
          <a:ln/>
        </p:spPr>
        <p:txBody>
          <a:bodyPr/>
          <a:lstStyle>
            <a:lvl1pPr>
              <a:defRPr/>
            </a:lvl1pPr>
          </a:lstStyle>
          <a:p>
            <a:pPr>
              <a:defRPr/>
            </a:pPr>
            <a:fld id="{6DF60340-7187-492E-B923-6A18199F9F54}" type="slidenum">
              <a:rPr lang="fr-FR" altLang="fr-FR"/>
              <a:pPr>
                <a:defRPr/>
              </a:pPr>
              <a:t>‹N°›</a:t>
            </a:fld>
            <a:endParaRPr lang="fr-FR" altLang="fr-FR"/>
          </a:p>
        </p:txBody>
      </p:sp>
    </p:spTree>
    <p:extLst>
      <p:ext uri="{BB962C8B-B14F-4D97-AF65-F5344CB8AC3E}">
        <p14:creationId xmlns:p14="http://schemas.microsoft.com/office/powerpoint/2010/main" val="302294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E8F18EB-CF3A-4A3E-8283-C48CC83933D6}"/>
              </a:ext>
            </a:extLst>
          </p:cNvPr>
          <p:cNvSpPr>
            <a:spLocks noGrp="1"/>
          </p:cNvSpPr>
          <p:nvPr>
            <p:ph type="title" orient="vert"/>
          </p:nvPr>
        </p:nvSpPr>
        <p:spPr>
          <a:xfrm>
            <a:off x="7304088" y="301625"/>
            <a:ext cx="2266950" cy="645318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531807F-9DB9-458D-ABA4-012A2FE8F688}"/>
              </a:ext>
            </a:extLst>
          </p:cNvPr>
          <p:cNvSpPr>
            <a:spLocks noGrp="1"/>
          </p:cNvSpPr>
          <p:nvPr>
            <p:ph type="body" orient="vert" idx="1"/>
          </p:nvPr>
        </p:nvSpPr>
        <p:spPr>
          <a:xfrm>
            <a:off x="503238" y="301625"/>
            <a:ext cx="6648450" cy="645318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3">
            <a:extLst>
              <a:ext uri="{FF2B5EF4-FFF2-40B4-BE49-F238E27FC236}">
                <a16:creationId xmlns:a16="http://schemas.microsoft.com/office/drawing/2014/main" id="{FD6FE522-EDA9-491A-AAEC-AFD49CF46FC3}"/>
              </a:ext>
            </a:extLst>
          </p:cNvPr>
          <p:cNvSpPr>
            <a:spLocks noGrp="1" noChangeArrowheads="1"/>
          </p:cNvSpPr>
          <p:nvPr>
            <p:ph type="dt" idx="10"/>
          </p:nvPr>
        </p:nvSpPr>
        <p:spPr>
          <a:ln/>
        </p:spPr>
        <p:txBody>
          <a:bodyPr/>
          <a:lstStyle>
            <a:lvl1pPr>
              <a:defRPr/>
            </a:lvl1pPr>
          </a:lstStyle>
          <a:p>
            <a:pPr>
              <a:defRPr/>
            </a:pPr>
            <a:endParaRPr lang="fr-FR" altLang="fr-FR"/>
          </a:p>
        </p:txBody>
      </p:sp>
      <p:sp>
        <p:nvSpPr>
          <p:cNvPr id="5" name="Rectangle 4">
            <a:extLst>
              <a:ext uri="{FF2B5EF4-FFF2-40B4-BE49-F238E27FC236}">
                <a16:creationId xmlns:a16="http://schemas.microsoft.com/office/drawing/2014/main" id="{AEEDB190-E7A3-4F00-B888-322995DE1D69}"/>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341A880D-17A7-4EFC-8D72-A3D5AC78FEE4}"/>
              </a:ext>
            </a:extLst>
          </p:cNvPr>
          <p:cNvSpPr>
            <a:spLocks noGrp="1" noChangeArrowheads="1"/>
          </p:cNvSpPr>
          <p:nvPr>
            <p:ph type="sldNum" idx="12"/>
          </p:nvPr>
        </p:nvSpPr>
        <p:spPr>
          <a:ln/>
        </p:spPr>
        <p:txBody>
          <a:bodyPr/>
          <a:lstStyle>
            <a:lvl1pPr>
              <a:defRPr/>
            </a:lvl1pPr>
          </a:lstStyle>
          <a:p>
            <a:pPr>
              <a:defRPr/>
            </a:pPr>
            <a:fld id="{F30C07BC-0CF6-471C-94F7-B0F1C5702CE0}" type="slidenum">
              <a:rPr lang="fr-FR" altLang="fr-FR"/>
              <a:pPr>
                <a:defRPr/>
              </a:pPr>
              <a:t>‹N°›</a:t>
            </a:fld>
            <a:endParaRPr lang="fr-FR" altLang="fr-FR"/>
          </a:p>
        </p:txBody>
      </p:sp>
    </p:spTree>
    <p:extLst>
      <p:ext uri="{BB962C8B-B14F-4D97-AF65-F5344CB8AC3E}">
        <p14:creationId xmlns:p14="http://schemas.microsoft.com/office/powerpoint/2010/main" val="1481925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B91DB6-A9DF-4D66-A23C-2CE4C1DA0C3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60D87FB-9247-4024-9FD6-BE5B1C70C402}"/>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3">
            <a:extLst>
              <a:ext uri="{FF2B5EF4-FFF2-40B4-BE49-F238E27FC236}">
                <a16:creationId xmlns:a16="http://schemas.microsoft.com/office/drawing/2014/main" id="{2504FF71-6835-4D36-AD25-196B21B7F10C}"/>
              </a:ext>
            </a:extLst>
          </p:cNvPr>
          <p:cNvSpPr>
            <a:spLocks noGrp="1" noChangeArrowheads="1"/>
          </p:cNvSpPr>
          <p:nvPr>
            <p:ph type="dt" idx="10"/>
          </p:nvPr>
        </p:nvSpPr>
        <p:spPr>
          <a:ln/>
        </p:spPr>
        <p:txBody>
          <a:bodyPr/>
          <a:lstStyle>
            <a:lvl1pPr>
              <a:defRPr/>
            </a:lvl1pPr>
          </a:lstStyle>
          <a:p>
            <a:pPr>
              <a:defRPr/>
            </a:pPr>
            <a:endParaRPr lang="fr-FR" altLang="fr-FR"/>
          </a:p>
        </p:txBody>
      </p:sp>
      <p:sp>
        <p:nvSpPr>
          <p:cNvPr id="5" name="Rectangle 4">
            <a:extLst>
              <a:ext uri="{FF2B5EF4-FFF2-40B4-BE49-F238E27FC236}">
                <a16:creationId xmlns:a16="http://schemas.microsoft.com/office/drawing/2014/main" id="{514AAF2C-4589-42C9-B710-01B3132EB93A}"/>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C9F6724A-4417-4B16-95EA-77D1C6807CE3}"/>
              </a:ext>
            </a:extLst>
          </p:cNvPr>
          <p:cNvSpPr>
            <a:spLocks noGrp="1" noChangeArrowheads="1"/>
          </p:cNvSpPr>
          <p:nvPr>
            <p:ph type="sldNum" idx="12"/>
          </p:nvPr>
        </p:nvSpPr>
        <p:spPr>
          <a:ln/>
        </p:spPr>
        <p:txBody>
          <a:bodyPr/>
          <a:lstStyle>
            <a:lvl1pPr>
              <a:defRPr/>
            </a:lvl1pPr>
          </a:lstStyle>
          <a:p>
            <a:pPr>
              <a:defRPr/>
            </a:pPr>
            <a:fld id="{6101C133-3E99-495B-9527-375BC621E3B9}" type="slidenum">
              <a:rPr lang="fr-FR" altLang="fr-FR"/>
              <a:pPr>
                <a:defRPr/>
              </a:pPr>
              <a:t>‹N°›</a:t>
            </a:fld>
            <a:endParaRPr lang="fr-FR" altLang="fr-FR"/>
          </a:p>
        </p:txBody>
      </p:sp>
    </p:spTree>
    <p:extLst>
      <p:ext uri="{BB962C8B-B14F-4D97-AF65-F5344CB8AC3E}">
        <p14:creationId xmlns:p14="http://schemas.microsoft.com/office/powerpoint/2010/main" val="257973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EDB20D-8735-4E94-AECF-480DBB251F27}"/>
              </a:ext>
            </a:extLst>
          </p:cNvPr>
          <p:cNvSpPr>
            <a:spLocks noGrp="1"/>
          </p:cNvSpPr>
          <p:nvPr>
            <p:ph type="title"/>
          </p:nvPr>
        </p:nvSpPr>
        <p:spPr>
          <a:xfrm>
            <a:off x="687388" y="1884363"/>
            <a:ext cx="8694737" cy="31448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420D647-7235-4E2F-964C-569276F8CE15}"/>
              </a:ext>
            </a:extLst>
          </p:cNvPr>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Modifier les styles du texte du masque</a:t>
            </a:r>
          </a:p>
        </p:txBody>
      </p:sp>
      <p:sp>
        <p:nvSpPr>
          <p:cNvPr id="4" name="Rectangle 3">
            <a:extLst>
              <a:ext uri="{FF2B5EF4-FFF2-40B4-BE49-F238E27FC236}">
                <a16:creationId xmlns:a16="http://schemas.microsoft.com/office/drawing/2014/main" id="{2D423821-C1B3-40E1-8D57-CC562D5510E7}"/>
              </a:ext>
            </a:extLst>
          </p:cNvPr>
          <p:cNvSpPr>
            <a:spLocks noGrp="1" noChangeArrowheads="1"/>
          </p:cNvSpPr>
          <p:nvPr>
            <p:ph type="dt" idx="10"/>
          </p:nvPr>
        </p:nvSpPr>
        <p:spPr>
          <a:ln/>
        </p:spPr>
        <p:txBody>
          <a:bodyPr/>
          <a:lstStyle>
            <a:lvl1pPr>
              <a:defRPr/>
            </a:lvl1pPr>
          </a:lstStyle>
          <a:p>
            <a:pPr>
              <a:defRPr/>
            </a:pPr>
            <a:endParaRPr lang="fr-FR" altLang="fr-FR"/>
          </a:p>
        </p:txBody>
      </p:sp>
      <p:sp>
        <p:nvSpPr>
          <p:cNvPr id="5" name="Rectangle 4">
            <a:extLst>
              <a:ext uri="{FF2B5EF4-FFF2-40B4-BE49-F238E27FC236}">
                <a16:creationId xmlns:a16="http://schemas.microsoft.com/office/drawing/2014/main" id="{6C12A283-A319-4826-B016-8B95829CF547}"/>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E318A913-6227-42B1-A764-A517DA2F271E}"/>
              </a:ext>
            </a:extLst>
          </p:cNvPr>
          <p:cNvSpPr>
            <a:spLocks noGrp="1" noChangeArrowheads="1"/>
          </p:cNvSpPr>
          <p:nvPr>
            <p:ph type="sldNum" idx="12"/>
          </p:nvPr>
        </p:nvSpPr>
        <p:spPr>
          <a:ln/>
        </p:spPr>
        <p:txBody>
          <a:bodyPr/>
          <a:lstStyle>
            <a:lvl1pPr>
              <a:defRPr/>
            </a:lvl1pPr>
          </a:lstStyle>
          <a:p>
            <a:pPr>
              <a:defRPr/>
            </a:pPr>
            <a:fld id="{E652189F-CBA0-41DB-996D-1D4E609F822C}" type="slidenum">
              <a:rPr lang="fr-FR" altLang="fr-FR"/>
              <a:pPr>
                <a:defRPr/>
              </a:pPr>
              <a:t>‹N°›</a:t>
            </a:fld>
            <a:endParaRPr lang="fr-FR" altLang="fr-FR"/>
          </a:p>
        </p:txBody>
      </p:sp>
    </p:spTree>
    <p:extLst>
      <p:ext uri="{BB962C8B-B14F-4D97-AF65-F5344CB8AC3E}">
        <p14:creationId xmlns:p14="http://schemas.microsoft.com/office/powerpoint/2010/main" val="2345239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D547A9-7887-4A3A-B641-92BFAE6FA66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3D7A576-3909-47BC-ACA1-F57973066A40}"/>
              </a:ext>
            </a:extLst>
          </p:cNvPr>
          <p:cNvSpPr>
            <a:spLocks noGrp="1"/>
          </p:cNvSpPr>
          <p:nvPr>
            <p:ph sz="half" idx="1"/>
          </p:nvPr>
        </p:nvSpPr>
        <p:spPr>
          <a:xfrm>
            <a:off x="503238" y="1768475"/>
            <a:ext cx="4457700" cy="4986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35F4676-E3A7-4D5E-B99E-70377AF47A1F}"/>
              </a:ext>
            </a:extLst>
          </p:cNvPr>
          <p:cNvSpPr>
            <a:spLocks noGrp="1"/>
          </p:cNvSpPr>
          <p:nvPr>
            <p:ph sz="half" idx="2"/>
          </p:nvPr>
        </p:nvSpPr>
        <p:spPr>
          <a:xfrm>
            <a:off x="5113338" y="1768475"/>
            <a:ext cx="4457700" cy="4986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3">
            <a:extLst>
              <a:ext uri="{FF2B5EF4-FFF2-40B4-BE49-F238E27FC236}">
                <a16:creationId xmlns:a16="http://schemas.microsoft.com/office/drawing/2014/main" id="{14F55CDF-2795-44A7-9227-59A4974EAA47}"/>
              </a:ext>
            </a:extLst>
          </p:cNvPr>
          <p:cNvSpPr>
            <a:spLocks noGrp="1" noChangeArrowheads="1"/>
          </p:cNvSpPr>
          <p:nvPr>
            <p:ph type="dt" idx="10"/>
          </p:nvPr>
        </p:nvSpPr>
        <p:spPr>
          <a:ln/>
        </p:spPr>
        <p:txBody>
          <a:bodyPr/>
          <a:lstStyle>
            <a:lvl1pPr>
              <a:defRPr/>
            </a:lvl1pPr>
          </a:lstStyle>
          <a:p>
            <a:pPr>
              <a:defRPr/>
            </a:pPr>
            <a:endParaRPr lang="fr-FR" altLang="fr-FR"/>
          </a:p>
        </p:txBody>
      </p:sp>
      <p:sp>
        <p:nvSpPr>
          <p:cNvPr id="6" name="Rectangle 4">
            <a:extLst>
              <a:ext uri="{FF2B5EF4-FFF2-40B4-BE49-F238E27FC236}">
                <a16:creationId xmlns:a16="http://schemas.microsoft.com/office/drawing/2014/main" id="{B4400319-B9E5-40B9-A1E2-6093374FCDE6}"/>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7" name="Rectangle 5">
            <a:extLst>
              <a:ext uri="{FF2B5EF4-FFF2-40B4-BE49-F238E27FC236}">
                <a16:creationId xmlns:a16="http://schemas.microsoft.com/office/drawing/2014/main" id="{CF73DB9E-962C-402A-B25B-9168FA4A3A1C}"/>
              </a:ext>
            </a:extLst>
          </p:cNvPr>
          <p:cNvSpPr>
            <a:spLocks noGrp="1" noChangeArrowheads="1"/>
          </p:cNvSpPr>
          <p:nvPr>
            <p:ph type="sldNum" idx="12"/>
          </p:nvPr>
        </p:nvSpPr>
        <p:spPr>
          <a:ln/>
        </p:spPr>
        <p:txBody>
          <a:bodyPr/>
          <a:lstStyle>
            <a:lvl1pPr>
              <a:defRPr/>
            </a:lvl1pPr>
          </a:lstStyle>
          <a:p>
            <a:pPr>
              <a:defRPr/>
            </a:pPr>
            <a:fld id="{986CAC74-E297-47A0-A984-ECC321D7F5D8}" type="slidenum">
              <a:rPr lang="fr-FR" altLang="fr-FR"/>
              <a:pPr>
                <a:defRPr/>
              </a:pPr>
              <a:t>‹N°›</a:t>
            </a:fld>
            <a:endParaRPr lang="fr-FR" altLang="fr-FR"/>
          </a:p>
        </p:txBody>
      </p:sp>
    </p:spTree>
    <p:extLst>
      <p:ext uri="{BB962C8B-B14F-4D97-AF65-F5344CB8AC3E}">
        <p14:creationId xmlns:p14="http://schemas.microsoft.com/office/powerpoint/2010/main" val="709859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F2D4DE-669D-4B00-A157-B7FEEE71A983}"/>
              </a:ext>
            </a:extLst>
          </p:cNvPr>
          <p:cNvSpPr>
            <a:spLocks noGrp="1"/>
          </p:cNvSpPr>
          <p:nvPr>
            <p:ph type="title"/>
          </p:nvPr>
        </p:nvSpPr>
        <p:spPr>
          <a:xfrm>
            <a:off x="693738" y="403225"/>
            <a:ext cx="8694737" cy="1460500"/>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AEB8ADD-35C2-44F2-99C2-D4684B3663EC}"/>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6A7697FB-3394-407D-919A-18A64584B339}"/>
              </a:ext>
            </a:extLst>
          </p:cNvPr>
          <p:cNvSpPr>
            <a:spLocks noGrp="1"/>
          </p:cNvSpPr>
          <p:nvPr>
            <p:ph sz="half" idx="2"/>
          </p:nvPr>
        </p:nvSpPr>
        <p:spPr>
          <a:xfrm>
            <a:off x="693738" y="2760663"/>
            <a:ext cx="4265612" cy="406241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4280C19-B463-4A95-8F72-D9F316FA0789}"/>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49BF4EA2-5FC4-4834-9CC9-1A53737612FF}"/>
              </a:ext>
            </a:extLst>
          </p:cNvPr>
          <p:cNvSpPr>
            <a:spLocks noGrp="1"/>
          </p:cNvSpPr>
          <p:nvPr>
            <p:ph sz="quarter" idx="4"/>
          </p:nvPr>
        </p:nvSpPr>
        <p:spPr>
          <a:xfrm>
            <a:off x="5103813" y="2760663"/>
            <a:ext cx="4284662" cy="406241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3">
            <a:extLst>
              <a:ext uri="{FF2B5EF4-FFF2-40B4-BE49-F238E27FC236}">
                <a16:creationId xmlns:a16="http://schemas.microsoft.com/office/drawing/2014/main" id="{EFF4D648-3160-46B7-A5C4-35FC41C32C7F}"/>
              </a:ext>
            </a:extLst>
          </p:cNvPr>
          <p:cNvSpPr>
            <a:spLocks noGrp="1" noChangeArrowheads="1"/>
          </p:cNvSpPr>
          <p:nvPr>
            <p:ph type="dt" idx="10"/>
          </p:nvPr>
        </p:nvSpPr>
        <p:spPr>
          <a:ln/>
        </p:spPr>
        <p:txBody>
          <a:bodyPr/>
          <a:lstStyle>
            <a:lvl1pPr>
              <a:defRPr/>
            </a:lvl1pPr>
          </a:lstStyle>
          <a:p>
            <a:pPr>
              <a:defRPr/>
            </a:pPr>
            <a:endParaRPr lang="fr-FR" altLang="fr-FR"/>
          </a:p>
        </p:txBody>
      </p:sp>
      <p:sp>
        <p:nvSpPr>
          <p:cNvPr id="8" name="Rectangle 4">
            <a:extLst>
              <a:ext uri="{FF2B5EF4-FFF2-40B4-BE49-F238E27FC236}">
                <a16:creationId xmlns:a16="http://schemas.microsoft.com/office/drawing/2014/main" id="{2D6FEFBB-C2DB-4D24-8816-5C1E6DDAB27F}"/>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9" name="Rectangle 5">
            <a:extLst>
              <a:ext uri="{FF2B5EF4-FFF2-40B4-BE49-F238E27FC236}">
                <a16:creationId xmlns:a16="http://schemas.microsoft.com/office/drawing/2014/main" id="{C12C247A-9B96-4A4D-AD1C-BEB545FB4032}"/>
              </a:ext>
            </a:extLst>
          </p:cNvPr>
          <p:cNvSpPr>
            <a:spLocks noGrp="1" noChangeArrowheads="1"/>
          </p:cNvSpPr>
          <p:nvPr>
            <p:ph type="sldNum" idx="12"/>
          </p:nvPr>
        </p:nvSpPr>
        <p:spPr>
          <a:ln/>
        </p:spPr>
        <p:txBody>
          <a:bodyPr/>
          <a:lstStyle>
            <a:lvl1pPr>
              <a:defRPr/>
            </a:lvl1pPr>
          </a:lstStyle>
          <a:p>
            <a:pPr>
              <a:defRPr/>
            </a:pPr>
            <a:fld id="{02B973B7-BB69-4F28-A1E8-F7A7EDF1469C}" type="slidenum">
              <a:rPr lang="fr-FR" altLang="fr-FR"/>
              <a:pPr>
                <a:defRPr/>
              </a:pPr>
              <a:t>‹N°›</a:t>
            </a:fld>
            <a:endParaRPr lang="fr-FR" altLang="fr-FR"/>
          </a:p>
        </p:txBody>
      </p:sp>
    </p:spTree>
    <p:extLst>
      <p:ext uri="{BB962C8B-B14F-4D97-AF65-F5344CB8AC3E}">
        <p14:creationId xmlns:p14="http://schemas.microsoft.com/office/powerpoint/2010/main" val="406389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424456-B082-4744-B460-F4E25AC030D0}"/>
              </a:ext>
            </a:extLst>
          </p:cNvPr>
          <p:cNvSpPr>
            <a:spLocks noGrp="1"/>
          </p:cNvSpPr>
          <p:nvPr>
            <p:ph type="title"/>
          </p:nvPr>
        </p:nvSpPr>
        <p:spPr/>
        <p:txBody>
          <a:bodyPr/>
          <a:lstStyle/>
          <a:p>
            <a:r>
              <a:rPr lang="fr-FR"/>
              <a:t>Modifiez le style du titre</a:t>
            </a:r>
          </a:p>
        </p:txBody>
      </p:sp>
      <p:sp>
        <p:nvSpPr>
          <p:cNvPr id="3" name="Rectangle 3">
            <a:extLst>
              <a:ext uri="{FF2B5EF4-FFF2-40B4-BE49-F238E27FC236}">
                <a16:creationId xmlns:a16="http://schemas.microsoft.com/office/drawing/2014/main" id="{B6CA8E73-24B7-4632-9B99-C395BD12F2DB}"/>
              </a:ext>
            </a:extLst>
          </p:cNvPr>
          <p:cNvSpPr>
            <a:spLocks noGrp="1" noChangeArrowheads="1"/>
          </p:cNvSpPr>
          <p:nvPr>
            <p:ph type="dt" idx="10"/>
          </p:nvPr>
        </p:nvSpPr>
        <p:spPr>
          <a:ln/>
        </p:spPr>
        <p:txBody>
          <a:bodyPr/>
          <a:lstStyle>
            <a:lvl1pPr>
              <a:defRPr/>
            </a:lvl1pPr>
          </a:lstStyle>
          <a:p>
            <a:pPr>
              <a:defRPr/>
            </a:pPr>
            <a:endParaRPr lang="fr-FR" altLang="fr-FR"/>
          </a:p>
        </p:txBody>
      </p:sp>
      <p:sp>
        <p:nvSpPr>
          <p:cNvPr id="4" name="Rectangle 4">
            <a:extLst>
              <a:ext uri="{FF2B5EF4-FFF2-40B4-BE49-F238E27FC236}">
                <a16:creationId xmlns:a16="http://schemas.microsoft.com/office/drawing/2014/main" id="{97C0EB5C-E963-4F1E-B4F0-AF32C87ABACB}"/>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5" name="Rectangle 5">
            <a:extLst>
              <a:ext uri="{FF2B5EF4-FFF2-40B4-BE49-F238E27FC236}">
                <a16:creationId xmlns:a16="http://schemas.microsoft.com/office/drawing/2014/main" id="{5FA0D8F9-5470-471E-80A1-98B6497BC765}"/>
              </a:ext>
            </a:extLst>
          </p:cNvPr>
          <p:cNvSpPr>
            <a:spLocks noGrp="1" noChangeArrowheads="1"/>
          </p:cNvSpPr>
          <p:nvPr>
            <p:ph type="sldNum" idx="12"/>
          </p:nvPr>
        </p:nvSpPr>
        <p:spPr>
          <a:ln/>
        </p:spPr>
        <p:txBody>
          <a:bodyPr/>
          <a:lstStyle>
            <a:lvl1pPr>
              <a:defRPr/>
            </a:lvl1pPr>
          </a:lstStyle>
          <a:p>
            <a:pPr>
              <a:defRPr/>
            </a:pPr>
            <a:fld id="{DAADAA74-A955-45F9-87A2-D90E1C6DFCE9}" type="slidenum">
              <a:rPr lang="fr-FR" altLang="fr-FR"/>
              <a:pPr>
                <a:defRPr/>
              </a:pPr>
              <a:t>‹N°›</a:t>
            </a:fld>
            <a:endParaRPr lang="fr-FR" altLang="fr-FR"/>
          </a:p>
        </p:txBody>
      </p:sp>
    </p:spTree>
    <p:extLst>
      <p:ext uri="{BB962C8B-B14F-4D97-AF65-F5344CB8AC3E}">
        <p14:creationId xmlns:p14="http://schemas.microsoft.com/office/powerpoint/2010/main" val="667794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E7F1889-F4B2-4CF0-83A7-BE912337EA3F}"/>
              </a:ext>
            </a:extLst>
          </p:cNvPr>
          <p:cNvSpPr>
            <a:spLocks noGrp="1" noChangeArrowheads="1"/>
          </p:cNvSpPr>
          <p:nvPr>
            <p:ph type="dt" idx="10"/>
          </p:nvPr>
        </p:nvSpPr>
        <p:spPr>
          <a:ln/>
        </p:spPr>
        <p:txBody>
          <a:bodyPr/>
          <a:lstStyle>
            <a:lvl1pPr>
              <a:defRPr/>
            </a:lvl1pPr>
          </a:lstStyle>
          <a:p>
            <a:pPr>
              <a:defRPr/>
            </a:pPr>
            <a:endParaRPr lang="fr-FR" altLang="fr-FR"/>
          </a:p>
        </p:txBody>
      </p:sp>
      <p:sp>
        <p:nvSpPr>
          <p:cNvPr id="3" name="Rectangle 4">
            <a:extLst>
              <a:ext uri="{FF2B5EF4-FFF2-40B4-BE49-F238E27FC236}">
                <a16:creationId xmlns:a16="http://schemas.microsoft.com/office/drawing/2014/main" id="{D9416D20-6C6A-47CD-8706-F737F61648E9}"/>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4" name="Rectangle 5">
            <a:extLst>
              <a:ext uri="{FF2B5EF4-FFF2-40B4-BE49-F238E27FC236}">
                <a16:creationId xmlns:a16="http://schemas.microsoft.com/office/drawing/2014/main" id="{B3C77135-7FBE-49C7-BB91-943E855C4F95}"/>
              </a:ext>
            </a:extLst>
          </p:cNvPr>
          <p:cNvSpPr>
            <a:spLocks noGrp="1" noChangeArrowheads="1"/>
          </p:cNvSpPr>
          <p:nvPr>
            <p:ph type="sldNum" idx="12"/>
          </p:nvPr>
        </p:nvSpPr>
        <p:spPr>
          <a:ln/>
        </p:spPr>
        <p:txBody>
          <a:bodyPr/>
          <a:lstStyle>
            <a:lvl1pPr>
              <a:defRPr/>
            </a:lvl1pPr>
          </a:lstStyle>
          <a:p>
            <a:pPr>
              <a:defRPr/>
            </a:pPr>
            <a:fld id="{17829FAD-F3BC-4F22-92CF-6155268C8E4F}" type="slidenum">
              <a:rPr lang="fr-FR" altLang="fr-FR"/>
              <a:pPr>
                <a:defRPr/>
              </a:pPr>
              <a:t>‹N°›</a:t>
            </a:fld>
            <a:endParaRPr lang="fr-FR" altLang="fr-FR"/>
          </a:p>
        </p:txBody>
      </p:sp>
    </p:spTree>
    <p:extLst>
      <p:ext uri="{BB962C8B-B14F-4D97-AF65-F5344CB8AC3E}">
        <p14:creationId xmlns:p14="http://schemas.microsoft.com/office/powerpoint/2010/main" val="1189468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7DBE9A-5330-4F24-BE4B-098C62DE6F94}"/>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3961355-D5DA-47CC-BDDF-EABAD8EB22B9}"/>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A292C5E-C6CD-4541-85AA-E8B3F08B8A71}"/>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Rectangle 3">
            <a:extLst>
              <a:ext uri="{FF2B5EF4-FFF2-40B4-BE49-F238E27FC236}">
                <a16:creationId xmlns:a16="http://schemas.microsoft.com/office/drawing/2014/main" id="{01B3DF59-8600-4BAB-9325-702B6CF32E29}"/>
              </a:ext>
            </a:extLst>
          </p:cNvPr>
          <p:cNvSpPr>
            <a:spLocks noGrp="1" noChangeArrowheads="1"/>
          </p:cNvSpPr>
          <p:nvPr>
            <p:ph type="dt" idx="10"/>
          </p:nvPr>
        </p:nvSpPr>
        <p:spPr>
          <a:ln/>
        </p:spPr>
        <p:txBody>
          <a:bodyPr/>
          <a:lstStyle>
            <a:lvl1pPr>
              <a:defRPr/>
            </a:lvl1pPr>
          </a:lstStyle>
          <a:p>
            <a:pPr>
              <a:defRPr/>
            </a:pPr>
            <a:endParaRPr lang="fr-FR" altLang="fr-FR"/>
          </a:p>
        </p:txBody>
      </p:sp>
      <p:sp>
        <p:nvSpPr>
          <p:cNvPr id="6" name="Rectangle 4">
            <a:extLst>
              <a:ext uri="{FF2B5EF4-FFF2-40B4-BE49-F238E27FC236}">
                <a16:creationId xmlns:a16="http://schemas.microsoft.com/office/drawing/2014/main" id="{EC017787-2D55-48E8-8B10-1F35BD970ED2}"/>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7" name="Rectangle 5">
            <a:extLst>
              <a:ext uri="{FF2B5EF4-FFF2-40B4-BE49-F238E27FC236}">
                <a16:creationId xmlns:a16="http://schemas.microsoft.com/office/drawing/2014/main" id="{58B6DD4E-A091-495D-8BA3-67FEFA600E73}"/>
              </a:ext>
            </a:extLst>
          </p:cNvPr>
          <p:cNvSpPr>
            <a:spLocks noGrp="1" noChangeArrowheads="1"/>
          </p:cNvSpPr>
          <p:nvPr>
            <p:ph type="sldNum" idx="12"/>
          </p:nvPr>
        </p:nvSpPr>
        <p:spPr>
          <a:ln/>
        </p:spPr>
        <p:txBody>
          <a:bodyPr/>
          <a:lstStyle>
            <a:lvl1pPr>
              <a:defRPr/>
            </a:lvl1pPr>
          </a:lstStyle>
          <a:p>
            <a:pPr>
              <a:defRPr/>
            </a:pPr>
            <a:fld id="{F0CCBA84-79C1-4DC4-BA60-F4A79A73C749}" type="slidenum">
              <a:rPr lang="fr-FR" altLang="fr-FR"/>
              <a:pPr>
                <a:defRPr/>
              </a:pPr>
              <a:t>‹N°›</a:t>
            </a:fld>
            <a:endParaRPr lang="fr-FR" altLang="fr-FR"/>
          </a:p>
        </p:txBody>
      </p:sp>
    </p:spTree>
    <p:extLst>
      <p:ext uri="{BB962C8B-B14F-4D97-AF65-F5344CB8AC3E}">
        <p14:creationId xmlns:p14="http://schemas.microsoft.com/office/powerpoint/2010/main" val="285588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390FF8-A19D-4F51-93C5-1BB934BFDBE2}"/>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3FA28E4-5073-427F-AD63-37BC1DDEC950}"/>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a:extLst>
              <a:ext uri="{FF2B5EF4-FFF2-40B4-BE49-F238E27FC236}">
                <a16:creationId xmlns:a16="http://schemas.microsoft.com/office/drawing/2014/main" id="{43173611-5AEC-488F-87CC-CD60F39CFDC7}"/>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Rectangle 3">
            <a:extLst>
              <a:ext uri="{FF2B5EF4-FFF2-40B4-BE49-F238E27FC236}">
                <a16:creationId xmlns:a16="http://schemas.microsoft.com/office/drawing/2014/main" id="{87C271FE-073B-43DD-97DA-6F7BA2C78087}"/>
              </a:ext>
            </a:extLst>
          </p:cNvPr>
          <p:cNvSpPr>
            <a:spLocks noGrp="1" noChangeArrowheads="1"/>
          </p:cNvSpPr>
          <p:nvPr>
            <p:ph type="dt" idx="10"/>
          </p:nvPr>
        </p:nvSpPr>
        <p:spPr>
          <a:ln/>
        </p:spPr>
        <p:txBody>
          <a:bodyPr/>
          <a:lstStyle>
            <a:lvl1pPr>
              <a:defRPr/>
            </a:lvl1pPr>
          </a:lstStyle>
          <a:p>
            <a:pPr>
              <a:defRPr/>
            </a:pPr>
            <a:endParaRPr lang="fr-FR" altLang="fr-FR"/>
          </a:p>
        </p:txBody>
      </p:sp>
      <p:sp>
        <p:nvSpPr>
          <p:cNvPr id="6" name="Rectangle 4">
            <a:extLst>
              <a:ext uri="{FF2B5EF4-FFF2-40B4-BE49-F238E27FC236}">
                <a16:creationId xmlns:a16="http://schemas.microsoft.com/office/drawing/2014/main" id="{A9D03721-630D-4292-B723-FBB62F5B0C53}"/>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7" name="Rectangle 5">
            <a:extLst>
              <a:ext uri="{FF2B5EF4-FFF2-40B4-BE49-F238E27FC236}">
                <a16:creationId xmlns:a16="http://schemas.microsoft.com/office/drawing/2014/main" id="{98F2F73B-6D34-4378-8535-30FF6D0D4946}"/>
              </a:ext>
            </a:extLst>
          </p:cNvPr>
          <p:cNvSpPr>
            <a:spLocks noGrp="1" noChangeArrowheads="1"/>
          </p:cNvSpPr>
          <p:nvPr>
            <p:ph type="sldNum" idx="12"/>
          </p:nvPr>
        </p:nvSpPr>
        <p:spPr>
          <a:ln/>
        </p:spPr>
        <p:txBody>
          <a:bodyPr/>
          <a:lstStyle>
            <a:lvl1pPr>
              <a:defRPr/>
            </a:lvl1pPr>
          </a:lstStyle>
          <a:p>
            <a:pPr>
              <a:defRPr/>
            </a:pPr>
            <a:fld id="{D89DE7C5-FFD6-4766-8D1A-53FBE3FFF079}" type="slidenum">
              <a:rPr lang="fr-FR" altLang="fr-FR"/>
              <a:pPr>
                <a:defRPr/>
              </a:pPr>
              <a:t>‹N°›</a:t>
            </a:fld>
            <a:endParaRPr lang="fr-FR" altLang="fr-FR"/>
          </a:p>
        </p:txBody>
      </p:sp>
    </p:spTree>
    <p:extLst>
      <p:ext uri="{BB962C8B-B14F-4D97-AF65-F5344CB8AC3E}">
        <p14:creationId xmlns:p14="http://schemas.microsoft.com/office/powerpoint/2010/main" val="678232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E4E2329D-DEE2-4EA0-B301-0F46083270D6}"/>
              </a:ext>
            </a:extLst>
          </p:cNvPr>
          <p:cNvSpPr>
            <a:spLocks noGrp="1" noChangeArrowheads="1"/>
          </p:cNvSpPr>
          <p:nvPr>
            <p:ph type="title"/>
          </p:nvPr>
        </p:nvSpPr>
        <p:spPr bwMode="auto">
          <a:xfrm>
            <a:off x="503238" y="301625"/>
            <a:ext cx="9067800"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a:t>Cliquez pour éditer le format du texte-titre</a:t>
            </a:r>
          </a:p>
        </p:txBody>
      </p:sp>
      <p:sp>
        <p:nvSpPr>
          <p:cNvPr id="1027" name="Rectangle 2">
            <a:extLst>
              <a:ext uri="{FF2B5EF4-FFF2-40B4-BE49-F238E27FC236}">
                <a16:creationId xmlns:a16="http://schemas.microsoft.com/office/drawing/2014/main" id="{AD551316-9F63-49E0-95BC-B6B3EF638CA6}"/>
              </a:ext>
            </a:extLst>
          </p:cNvPr>
          <p:cNvSpPr>
            <a:spLocks noGrp="1" noChangeArrowheads="1"/>
          </p:cNvSpPr>
          <p:nvPr>
            <p:ph type="body" idx="1"/>
          </p:nvPr>
        </p:nvSpPr>
        <p:spPr bwMode="auto">
          <a:xfrm>
            <a:off x="503238" y="1768475"/>
            <a:ext cx="9067800" cy="4986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a:p>
            <a:pPr lvl="4"/>
            <a:r>
              <a:rPr lang="en-GB" altLang="fr-FR"/>
              <a:t>Huitième niveau de plan</a:t>
            </a:r>
          </a:p>
          <a:p>
            <a:pPr lvl="4"/>
            <a:r>
              <a:rPr lang="en-GB" altLang="fr-FR"/>
              <a:t>Neuvième niveau de plan</a:t>
            </a:r>
          </a:p>
        </p:txBody>
      </p:sp>
      <p:sp>
        <p:nvSpPr>
          <p:cNvPr id="2" name="Rectangle 3">
            <a:extLst>
              <a:ext uri="{FF2B5EF4-FFF2-40B4-BE49-F238E27FC236}">
                <a16:creationId xmlns:a16="http://schemas.microsoft.com/office/drawing/2014/main" id="{64A45112-A994-4E0A-B50F-D46890DF4426}"/>
              </a:ext>
            </a:extLst>
          </p:cNvPr>
          <p:cNvSpPr>
            <a:spLocks noGrp="1" noChangeArrowheads="1"/>
          </p:cNvSpPr>
          <p:nvPr>
            <p:ph type="dt"/>
          </p:nvPr>
        </p:nvSpPr>
        <p:spPr bwMode="auto">
          <a:xfrm>
            <a:off x="503238" y="6886575"/>
            <a:ext cx="234473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a:defRPr/>
            </a:pPr>
            <a:endParaRPr lang="fr-FR" altLang="fr-FR"/>
          </a:p>
        </p:txBody>
      </p:sp>
      <p:sp>
        <p:nvSpPr>
          <p:cNvPr id="1028" name="Rectangle 4">
            <a:extLst>
              <a:ext uri="{FF2B5EF4-FFF2-40B4-BE49-F238E27FC236}">
                <a16:creationId xmlns:a16="http://schemas.microsoft.com/office/drawing/2014/main" id="{CE7E68D4-5F5B-4D3E-8F21-6A204DEE28D5}"/>
              </a:ext>
            </a:extLst>
          </p:cNvPr>
          <p:cNvSpPr>
            <a:spLocks noGrp="1" noChangeArrowheads="1"/>
          </p:cNvSpPr>
          <p:nvPr>
            <p:ph type="ftr"/>
          </p:nvPr>
        </p:nvSpPr>
        <p:spPr bwMode="auto">
          <a:xfrm>
            <a:off x="3448050" y="6886575"/>
            <a:ext cx="3192463"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a:defRPr/>
            </a:pPr>
            <a:endParaRPr lang="fr-FR" altLang="fr-FR"/>
          </a:p>
        </p:txBody>
      </p:sp>
      <p:sp>
        <p:nvSpPr>
          <p:cNvPr id="1029" name="Rectangle 5">
            <a:extLst>
              <a:ext uri="{FF2B5EF4-FFF2-40B4-BE49-F238E27FC236}">
                <a16:creationId xmlns:a16="http://schemas.microsoft.com/office/drawing/2014/main" id="{36CD6EB6-83AB-422A-A368-C938D6143E71}"/>
              </a:ext>
            </a:extLst>
          </p:cNvPr>
          <p:cNvSpPr>
            <a:spLocks noGrp="1" noChangeArrowheads="1"/>
          </p:cNvSpPr>
          <p:nvPr>
            <p:ph type="sldNum"/>
          </p:nvPr>
        </p:nvSpPr>
        <p:spPr bwMode="auto">
          <a:xfrm>
            <a:off x="7227888" y="6886575"/>
            <a:ext cx="234473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mtClean="0">
                <a:solidFill>
                  <a:srgbClr val="000000"/>
                </a:solidFill>
              </a:defRPr>
            </a:lvl1pPr>
          </a:lstStyle>
          <a:p>
            <a:pPr>
              <a:defRPr/>
            </a:pPr>
            <a:fld id="{E631E9A3-A279-4590-A376-3A9C0123425A}"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Lucida Sans Unicode" panose="020B0602030504020204" pitchFamily="34" charset="0"/>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Lucida Sans Unicode" panose="020B0602030504020204" pitchFamily="34" charset="0"/>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Lucida Sans Unicode" panose="020B0602030504020204" pitchFamily="34" charset="0"/>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Lucida Sans Unicode" panose="020B0602030504020204" pitchFamily="34"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Lucida Sans Unicode" panose="020B0602030504020204" pitchFamily="34"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Lucida Sans Unicode" panose="020B0602030504020204" pitchFamily="34"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Lucida Sans Unicode" panose="020B0602030504020204" pitchFamily="34"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Lucida Sans Unicode" panose="020B0602030504020204" pitchFamily="34" charset="0"/>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1.jpeg"/><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1.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tamponnement">
            <a:extLst>
              <a:ext uri="{FF2B5EF4-FFF2-40B4-BE49-F238E27FC236}">
                <a16:creationId xmlns:a16="http://schemas.microsoft.com/office/drawing/2014/main" id="{1F5FC0AD-BD24-42EE-981D-67DED3F4D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192490" y="-1219864"/>
            <a:ext cx="7665771" cy="1011049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4">
            <a:extLst>
              <a:ext uri="{FF2B5EF4-FFF2-40B4-BE49-F238E27FC236}">
                <a16:creationId xmlns:a16="http://schemas.microsoft.com/office/drawing/2014/main" id="{E63C6157-C641-4502-86F2-E5D25F2F5AE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1800" y="-108595"/>
            <a:ext cx="8863194" cy="458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 coins arrondis 1">
            <a:extLst>
              <a:ext uri="{FF2B5EF4-FFF2-40B4-BE49-F238E27FC236}">
                <a16:creationId xmlns:a16="http://schemas.microsoft.com/office/drawing/2014/main" id="{70944A6C-08AB-421D-BBEC-EFAA2BA253BE}"/>
              </a:ext>
            </a:extLst>
          </p:cNvPr>
          <p:cNvSpPr/>
          <p:nvPr/>
        </p:nvSpPr>
        <p:spPr bwMode="auto">
          <a:xfrm>
            <a:off x="575816" y="6372125"/>
            <a:ext cx="9001000" cy="971526"/>
          </a:xfrm>
          <a:prstGeom prst="roundRect">
            <a:avLst/>
          </a:prstGeom>
          <a:solidFill>
            <a:srgbClr val="FF7C8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fr-FR" sz="2000" b="1" dirty="0">
                <a:latin typeface="Century Gothic" panose="020B0502020202020204" pitchFamily="34" charset="0"/>
              </a:rPr>
              <a:t>Propositions d’outils à sélectionner et à adapter à l’âge des enfants :</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2000" b="1" i="0" u="none" strike="noStrike" cap="none" normalizeH="0" baseline="0" dirty="0">
                <a:ln>
                  <a:noFill/>
                </a:ln>
                <a:solidFill>
                  <a:schemeClr val="bg1"/>
                </a:solidFill>
                <a:effectLst/>
                <a:latin typeface="Century Gothic" panose="020B0502020202020204" pitchFamily="34" charset="0"/>
              </a:rPr>
              <a:t>Documents vidéos et documents de Bayard Presse</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fr-FR" sz="2000" b="1" dirty="0">
                <a:solidFill>
                  <a:schemeClr val="accent2">
                    <a:lumMod val="75000"/>
                  </a:schemeClr>
                </a:solidFill>
                <a:latin typeface="Century Gothic" panose="020B0502020202020204" pitchFamily="34" charset="0"/>
              </a:rPr>
              <a:t>CLASSE MATERNELLE</a:t>
            </a:r>
            <a:endParaRPr kumimoji="0" lang="fr-FR" sz="2000" b="1" i="0" u="none" strike="noStrike" cap="none" normalizeH="0" baseline="0" dirty="0">
              <a:ln>
                <a:noFill/>
              </a:ln>
              <a:solidFill>
                <a:schemeClr val="accent2">
                  <a:lumMod val="75000"/>
                </a:schemeClr>
              </a:solidFill>
              <a:effectLst/>
              <a:latin typeface="Century Gothic" panose="020B0502020202020204" pitchFamily="34" charset="0"/>
            </a:endParaRPr>
          </a:p>
        </p:txBody>
      </p:sp>
      <p:pic>
        <p:nvPicPr>
          <p:cNvPr id="5" name="Image 1">
            <a:extLst>
              <a:ext uri="{FF2B5EF4-FFF2-40B4-BE49-F238E27FC236}">
                <a16:creationId xmlns:a16="http://schemas.microsoft.com/office/drawing/2014/main" id="{A0781280-751A-439B-BC87-73921E7D3C90}"/>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7144" t="53477" r="12699" b="116"/>
          <a:stretch/>
        </p:blipFill>
        <p:spPr bwMode="auto">
          <a:xfrm>
            <a:off x="3960192" y="4355901"/>
            <a:ext cx="5423531" cy="186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311048E-2731-44B9-8E75-DC89796766BD}"/>
              </a:ext>
            </a:extLst>
          </p:cNvPr>
          <p:cNvSpPr/>
          <p:nvPr/>
        </p:nvSpPr>
        <p:spPr bwMode="auto">
          <a:xfrm>
            <a:off x="1367904" y="683493"/>
            <a:ext cx="6840760" cy="1584176"/>
          </a:xfrm>
          <a:prstGeom prst="rect">
            <a:avLst/>
          </a:prstGeom>
          <a:solidFill>
            <a:srgbClr val="FFFF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6000" b="0" i="0" u="none" strike="noStrike" cap="none" normalizeH="0" baseline="0" dirty="0">
                <a:ln>
                  <a:noFill/>
                </a:ln>
                <a:solidFill>
                  <a:schemeClr val="accent2">
                    <a:lumMod val="75000"/>
                  </a:schemeClr>
                </a:solidFill>
                <a:effectLst/>
                <a:latin typeface="Showcard Gothic" panose="04020904020102020604" pitchFamily="82" charset="0"/>
              </a:rPr>
              <a:t>A quoi sert l’école ?</a:t>
            </a:r>
          </a:p>
        </p:txBody>
      </p:sp>
      <p:sp>
        <p:nvSpPr>
          <p:cNvPr id="7" name="ZoneTexte 6">
            <a:extLst>
              <a:ext uri="{FF2B5EF4-FFF2-40B4-BE49-F238E27FC236}">
                <a16:creationId xmlns:a16="http://schemas.microsoft.com/office/drawing/2014/main" id="{0E97322D-009F-4BF5-8DBB-BB7FCFB3EAB3}"/>
              </a:ext>
            </a:extLst>
          </p:cNvPr>
          <p:cNvSpPr txBox="1"/>
          <p:nvPr/>
        </p:nvSpPr>
        <p:spPr>
          <a:xfrm>
            <a:off x="1295896" y="7390398"/>
            <a:ext cx="8341740" cy="338554"/>
          </a:xfrm>
          <a:prstGeom prst="rect">
            <a:avLst/>
          </a:prstGeom>
          <a:noFill/>
        </p:spPr>
        <p:txBody>
          <a:bodyPr wrap="square" rtlCol="0">
            <a:spAutoFit/>
          </a:bodyPr>
          <a:lstStyle/>
          <a:p>
            <a:r>
              <a:rPr lang="fr-FR" sz="1600" dirty="0">
                <a:solidFill>
                  <a:schemeClr val="accent2">
                    <a:lumMod val="20000"/>
                    <a:lumOff val="80000"/>
                  </a:schemeClr>
                </a:solidFill>
                <a:latin typeface="Century Gothic" panose="020B0502020202020204" pitchFamily="34" charset="0"/>
              </a:rPr>
              <a:t> Mauricette BODIN, DDEC Loire-Atlantique, Pôle Pastoral, Educatif et Pédagogique</a:t>
            </a:r>
          </a:p>
        </p:txBody>
      </p:sp>
    </p:spTree>
    <p:extLst>
      <p:ext uri="{BB962C8B-B14F-4D97-AF65-F5344CB8AC3E}">
        <p14:creationId xmlns:p14="http://schemas.microsoft.com/office/powerpoint/2010/main" val="1241657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7541F3D0-22BA-4A0C-84D7-E41485AC94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1" r="680" b="1051"/>
          <a:stretch/>
        </p:blipFill>
        <p:spPr bwMode="auto">
          <a:xfrm>
            <a:off x="2736055" y="-19594"/>
            <a:ext cx="6724379" cy="75792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descr="tamponnement">
            <a:extLst>
              <a:ext uri="{FF2B5EF4-FFF2-40B4-BE49-F238E27FC236}">
                <a16:creationId xmlns:a16="http://schemas.microsoft.com/office/drawing/2014/main" id="{2ADAB841-23A8-4E51-9F2A-E642FE1F06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90" name="Picture 1">
            <a:extLst>
              <a:ext uri="{FF2B5EF4-FFF2-40B4-BE49-F238E27FC236}">
                <a16:creationId xmlns:a16="http://schemas.microsoft.com/office/drawing/2014/main" id="{8E2CEDB7-5870-45BA-AD18-C274B74190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968" y="-1"/>
            <a:ext cx="7711369"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descr="tamponnement">
            <a:extLst>
              <a:ext uri="{FF2B5EF4-FFF2-40B4-BE49-F238E27FC236}">
                <a16:creationId xmlns:a16="http://schemas.microsoft.com/office/drawing/2014/main" id="{01BF8958-818B-4EA9-8D6C-6792888525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8" name="Picture 1">
            <a:extLst>
              <a:ext uri="{FF2B5EF4-FFF2-40B4-BE49-F238E27FC236}">
                <a16:creationId xmlns:a16="http://schemas.microsoft.com/office/drawing/2014/main" id="{61EA0317-108F-44BD-90E7-0B7C02C7A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008" y="0"/>
            <a:ext cx="7200800" cy="75784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descr="tamponnement">
            <a:extLst>
              <a:ext uri="{FF2B5EF4-FFF2-40B4-BE49-F238E27FC236}">
                <a16:creationId xmlns:a16="http://schemas.microsoft.com/office/drawing/2014/main" id="{C54FF0C0-1138-4DC1-8BA1-1392B25218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6" name="Picture 1">
            <a:extLst>
              <a:ext uri="{FF2B5EF4-FFF2-40B4-BE49-F238E27FC236}">
                <a16:creationId xmlns:a16="http://schemas.microsoft.com/office/drawing/2014/main" id="{791ADA99-3458-4D5A-AF6B-AE6589B4F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944" y="-1"/>
            <a:ext cx="8338624"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descr="tamponnement">
            <a:extLst>
              <a:ext uri="{FF2B5EF4-FFF2-40B4-BE49-F238E27FC236}">
                <a16:creationId xmlns:a16="http://schemas.microsoft.com/office/drawing/2014/main" id="{A281F3AA-1186-4305-A2DB-FA1A70E201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F0CFD776-FBFA-4B7A-B492-3035D75E7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5976" y="-8010"/>
            <a:ext cx="7560840" cy="75676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descr="tamponnement">
            <a:extLst>
              <a:ext uri="{FF2B5EF4-FFF2-40B4-BE49-F238E27FC236}">
                <a16:creationId xmlns:a16="http://schemas.microsoft.com/office/drawing/2014/main" id="{B377B839-70BC-47AE-9261-F5505E47EB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2" name="Picture 1">
            <a:extLst>
              <a:ext uri="{FF2B5EF4-FFF2-40B4-BE49-F238E27FC236}">
                <a16:creationId xmlns:a16="http://schemas.microsoft.com/office/drawing/2014/main" id="{D9C02DB8-D425-4797-A997-3D376CF18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449" y="9053"/>
            <a:ext cx="8131176" cy="75506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descr="tamponnement">
            <a:extLst>
              <a:ext uri="{FF2B5EF4-FFF2-40B4-BE49-F238E27FC236}">
                <a16:creationId xmlns:a16="http://schemas.microsoft.com/office/drawing/2014/main" id="{6313A631-953C-456F-A025-8008A58501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30" name="Picture 1">
            <a:extLst>
              <a:ext uri="{FF2B5EF4-FFF2-40B4-BE49-F238E27FC236}">
                <a16:creationId xmlns:a16="http://schemas.microsoft.com/office/drawing/2014/main" id="{EF27BC57-E44B-4FF7-9313-357271A1A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944" y="0"/>
            <a:ext cx="8128110"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descr="tamponnement">
            <a:extLst>
              <a:ext uri="{FF2B5EF4-FFF2-40B4-BE49-F238E27FC236}">
                <a16:creationId xmlns:a16="http://schemas.microsoft.com/office/drawing/2014/main" id="{07897FF3-5ADA-4117-9BA9-0C8346F173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mponnement">
            <a:extLst>
              <a:ext uri="{FF2B5EF4-FFF2-40B4-BE49-F238E27FC236}">
                <a16:creationId xmlns:a16="http://schemas.microsoft.com/office/drawing/2014/main" id="{831E8341-B6BD-4800-AE45-56EAD0C45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32" y="-108595"/>
            <a:ext cx="5009420" cy="76699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 coins arrondis 2">
            <a:extLst>
              <a:ext uri="{FF2B5EF4-FFF2-40B4-BE49-F238E27FC236}">
                <a16:creationId xmlns:a16="http://schemas.microsoft.com/office/drawing/2014/main" id="{8D6B8769-C781-41B0-A756-9D5873619661}"/>
              </a:ext>
            </a:extLst>
          </p:cNvPr>
          <p:cNvSpPr/>
          <p:nvPr/>
        </p:nvSpPr>
        <p:spPr bwMode="auto">
          <a:xfrm>
            <a:off x="215776" y="1403573"/>
            <a:ext cx="5328345" cy="2016224"/>
          </a:xfrm>
          <a:prstGeom prst="round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6000" b="1" i="0" u="none" strike="noStrike" cap="none" normalizeH="0" baseline="0" dirty="0">
                <a:ln>
                  <a:noFill/>
                </a:ln>
                <a:solidFill>
                  <a:schemeClr val="bg1"/>
                </a:solidFill>
                <a:effectLst/>
                <a:latin typeface="Century Gothic" panose="020B0502020202020204" pitchFamily="34" charset="0"/>
              </a:rPr>
              <a:t>Proposition</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6000" b="1" i="0" u="none" strike="noStrike" cap="none" normalizeH="0" baseline="0" dirty="0">
                <a:ln>
                  <a:noFill/>
                </a:ln>
                <a:solidFill>
                  <a:schemeClr val="bg1"/>
                </a:solidFill>
                <a:effectLst/>
                <a:latin typeface="Century Gothic" panose="020B0502020202020204" pitchFamily="34" charset="0"/>
              </a:rPr>
              <a:t> d’un outil </a:t>
            </a:r>
          </a:p>
        </p:txBody>
      </p:sp>
      <p:sp>
        <p:nvSpPr>
          <p:cNvPr id="4" name="Rectangle : coins arrondis 3">
            <a:extLst>
              <a:ext uri="{FF2B5EF4-FFF2-40B4-BE49-F238E27FC236}">
                <a16:creationId xmlns:a16="http://schemas.microsoft.com/office/drawing/2014/main" id="{ECA77F25-8A9E-4EA9-96A6-5E4BB7DC0CC4}"/>
              </a:ext>
            </a:extLst>
          </p:cNvPr>
          <p:cNvSpPr/>
          <p:nvPr/>
        </p:nvSpPr>
        <p:spPr bwMode="auto">
          <a:xfrm>
            <a:off x="5328344" y="5147989"/>
            <a:ext cx="4608265" cy="1152128"/>
          </a:xfrm>
          <a:prstGeom prst="round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fr-FR" sz="3200" b="1" dirty="0">
                <a:latin typeface="Century Gothic" panose="020B0502020202020204" pitchFamily="34" charset="0"/>
              </a:rPr>
              <a:t>Livret </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3200" b="1" i="0" u="none" strike="noStrike" cap="none" normalizeH="0" baseline="0" dirty="0">
                <a:ln>
                  <a:noFill/>
                </a:ln>
                <a:solidFill>
                  <a:schemeClr val="bg1"/>
                </a:solidFill>
                <a:effectLst/>
                <a:latin typeface="Century Gothic" panose="020B0502020202020204" pitchFamily="34" charset="0"/>
              </a:rPr>
              <a:t>Bayard Presse </a:t>
            </a:r>
          </a:p>
        </p:txBody>
      </p:sp>
    </p:spTree>
    <p:extLst>
      <p:ext uri="{BB962C8B-B14F-4D97-AF65-F5344CB8AC3E}">
        <p14:creationId xmlns:p14="http://schemas.microsoft.com/office/powerpoint/2010/main" val="3347482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JPEG - 105.2 ko">
            <a:extLst>
              <a:ext uri="{FF2B5EF4-FFF2-40B4-BE49-F238E27FC236}">
                <a16:creationId xmlns:a16="http://schemas.microsoft.com/office/drawing/2014/main" id="{F6313968-D185-4E7F-BAEC-DA268F3A01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101" y="1"/>
            <a:ext cx="8325785" cy="755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amponnement">
            <a:extLst>
              <a:ext uri="{FF2B5EF4-FFF2-40B4-BE49-F238E27FC236}">
                <a16:creationId xmlns:a16="http://schemas.microsoft.com/office/drawing/2014/main" id="{BE625617-FD3B-488E-8D37-2110BB6C38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tiwahe.eu/alphabedaire/IMG/jpg/ecole005.jpg">
            <a:extLst>
              <a:ext uri="{FF2B5EF4-FFF2-40B4-BE49-F238E27FC236}">
                <a16:creationId xmlns:a16="http://schemas.microsoft.com/office/drawing/2014/main" id="{4189C80C-BFEB-45FE-81A0-B7C76EF244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4" y="395461"/>
            <a:ext cx="92075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amponnement">
            <a:extLst>
              <a:ext uri="{FF2B5EF4-FFF2-40B4-BE49-F238E27FC236}">
                <a16:creationId xmlns:a16="http://schemas.microsoft.com/office/drawing/2014/main" id="{6F6001D3-E7F3-4209-9588-96BF4FEDD1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9" r="87492" b="1818"/>
          <a:stretch/>
        </p:blipFill>
        <p:spPr bwMode="auto">
          <a:xfrm rot="5400000">
            <a:off x="4700971" y="2107767"/>
            <a:ext cx="750938" cy="10152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 Enfants parlant dans une bulle illustration stock">
            <a:extLst>
              <a:ext uri="{FF2B5EF4-FFF2-40B4-BE49-F238E27FC236}">
                <a16:creationId xmlns:a16="http://schemas.microsoft.com/office/drawing/2014/main" id="{50B8C10E-DA7E-45B1-9F7C-E47AA90E2553}"/>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171" t="1801" r="11146" b="2062"/>
          <a:stretch/>
        </p:blipFill>
        <p:spPr bwMode="auto">
          <a:xfrm>
            <a:off x="1583928" y="179437"/>
            <a:ext cx="7360830" cy="74801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amponnement">
            <a:extLst>
              <a:ext uri="{FF2B5EF4-FFF2-40B4-BE49-F238E27FC236}">
                <a16:creationId xmlns:a16="http://schemas.microsoft.com/office/drawing/2014/main" id="{D6537753-974F-441F-82C6-DC8349C073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sp>
        <p:nvSpPr>
          <p:cNvPr id="2" name="Bulle narrative : ronde 1">
            <a:extLst>
              <a:ext uri="{FF2B5EF4-FFF2-40B4-BE49-F238E27FC236}">
                <a16:creationId xmlns:a16="http://schemas.microsoft.com/office/drawing/2014/main" id="{C470CD9B-608A-4B32-BC91-06B41C42C7CD}"/>
              </a:ext>
            </a:extLst>
          </p:cNvPr>
          <p:cNvSpPr/>
          <p:nvPr/>
        </p:nvSpPr>
        <p:spPr bwMode="auto">
          <a:xfrm>
            <a:off x="6912520" y="179437"/>
            <a:ext cx="3024336" cy="1296144"/>
          </a:xfrm>
          <a:prstGeom prst="wedgeEllipseCallout">
            <a:avLst>
              <a:gd name="adj1" fmla="val -49141"/>
              <a:gd name="adj2" fmla="val 57595"/>
            </a:avLst>
          </a:prstGeom>
          <a:solidFill>
            <a:schemeClr val="accent6">
              <a:lumMod val="7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1800" b="1" i="0" u="none" strike="noStrike" cap="none" normalizeH="0" baseline="0" dirty="0">
                <a:ln>
                  <a:noFill/>
                </a:ln>
                <a:solidFill>
                  <a:schemeClr val="bg1"/>
                </a:solidFill>
                <a:effectLst/>
                <a:latin typeface="Century Gothic" panose="020B0502020202020204" pitchFamily="34" charset="0"/>
              </a:rPr>
              <a:t>Annoncer aux élèves le temps d’échange et son objectif </a:t>
            </a:r>
          </a:p>
        </p:txBody>
      </p:sp>
      <p:sp>
        <p:nvSpPr>
          <p:cNvPr id="5" name="Rectangle : coins arrondis 4">
            <a:extLst>
              <a:ext uri="{FF2B5EF4-FFF2-40B4-BE49-F238E27FC236}">
                <a16:creationId xmlns:a16="http://schemas.microsoft.com/office/drawing/2014/main" id="{6E521F5F-9A25-49AC-B825-220CCB1DA613}"/>
              </a:ext>
            </a:extLst>
          </p:cNvPr>
          <p:cNvSpPr/>
          <p:nvPr/>
        </p:nvSpPr>
        <p:spPr bwMode="auto">
          <a:xfrm>
            <a:off x="2736056" y="3635821"/>
            <a:ext cx="4680520" cy="720080"/>
          </a:xfrm>
          <a:prstGeom prst="roundRect">
            <a:avLst/>
          </a:prstGeom>
          <a:solidFill>
            <a:srgbClr val="FF5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fr-FR" sz="3200" b="1" dirty="0">
                <a:latin typeface="Century Gothic" panose="020B0502020202020204" pitchFamily="34" charset="0"/>
              </a:rPr>
              <a:t>REFLECHIR ENSEMBLE</a:t>
            </a:r>
            <a:endParaRPr kumimoji="0" lang="fr-FR" sz="3200" b="1" i="0" u="none" strike="noStrike" cap="none" normalizeH="0" baseline="0" dirty="0">
              <a:ln>
                <a:noFill/>
              </a:ln>
              <a:solidFill>
                <a:schemeClr val="bg1"/>
              </a:solidFill>
              <a:effectLst/>
              <a:latin typeface="Century Gothic" panose="020B0502020202020204" pitchFamily="34" charset="0"/>
            </a:endParaRPr>
          </a:p>
        </p:txBody>
      </p:sp>
    </p:spTree>
    <p:extLst>
      <p:ext uri="{BB962C8B-B14F-4D97-AF65-F5344CB8AC3E}">
        <p14:creationId xmlns:p14="http://schemas.microsoft.com/office/powerpoint/2010/main" val="1493487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JPEG - 98.9 ko">
            <a:extLst>
              <a:ext uri="{FF2B5EF4-FFF2-40B4-BE49-F238E27FC236}">
                <a16:creationId xmlns:a16="http://schemas.microsoft.com/office/drawing/2014/main" id="{C3864B5C-E9ED-4436-843B-07B46AFC4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92" y="107429"/>
            <a:ext cx="9505056" cy="636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amponnement">
            <a:extLst>
              <a:ext uri="{FF2B5EF4-FFF2-40B4-BE49-F238E27FC236}">
                <a16:creationId xmlns:a16="http://schemas.microsoft.com/office/drawing/2014/main" id="{C2179D76-932B-4A35-9388-7FA49E0DE6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9" r="87492" b="1818"/>
          <a:stretch/>
        </p:blipFill>
        <p:spPr bwMode="auto">
          <a:xfrm rot="5400000">
            <a:off x="4700971" y="2107767"/>
            <a:ext cx="750938" cy="10152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JPEG - 86.4 ko">
            <a:extLst>
              <a:ext uri="{FF2B5EF4-FFF2-40B4-BE49-F238E27FC236}">
                <a16:creationId xmlns:a16="http://schemas.microsoft.com/office/drawing/2014/main" id="{B52C447E-BA42-4E30-8BD4-79DCBF070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07" y="251445"/>
            <a:ext cx="9138581" cy="59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amponnement">
            <a:extLst>
              <a:ext uri="{FF2B5EF4-FFF2-40B4-BE49-F238E27FC236}">
                <a16:creationId xmlns:a16="http://schemas.microsoft.com/office/drawing/2014/main" id="{89AEBA19-A1F8-43AE-8D94-E3EB228BFD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9" r="87492" b="1818"/>
          <a:stretch/>
        </p:blipFill>
        <p:spPr bwMode="auto">
          <a:xfrm rot="5400000">
            <a:off x="4700971" y="2107767"/>
            <a:ext cx="750938" cy="10152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JPEG - 88.8 ko">
            <a:extLst>
              <a:ext uri="{FF2B5EF4-FFF2-40B4-BE49-F238E27FC236}">
                <a16:creationId xmlns:a16="http://schemas.microsoft.com/office/drawing/2014/main" id="{5A22360E-E6E9-400C-93DC-FDAFE3BB9F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51" b="551"/>
          <a:stretch/>
        </p:blipFill>
        <p:spPr bwMode="auto">
          <a:xfrm>
            <a:off x="215776" y="251445"/>
            <a:ext cx="9736766" cy="61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amponnement">
            <a:extLst>
              <a:ext uri="{FF2B5EF4-FFF2-40B4-BE49-F238E27FC236}">
                <a16:creationId xmlns:a16="http://schemas.microsoft.com/office/drawing/2014/main" id="{FBBFD79F-7E84-43E8-9224-4B35F88935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9" r="87492" b="1818"/>
          <a:stretch/>
        </p:blipFill>
        <p:spPr bwMode="auto">
          <a:xfrm rot="5400000">
            <a:off x="4700971" y="2107767"/>
            <a:ext cx="750938" cy="10152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JPEG - 102.2 ko">
            <a:extLst>
              <a:ext uri="{FF2B5EF4-FFF2-40B4-BE49-F238E27FC236}">
                <a16:creationId xmlns:a16="http://schemas.microsoft.com/office/drawing/2014/main" id="{CDC02C61-1F21-4860-90B7-418C6AEE8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4" y="179437"/>
            <a:ext cx="9502344" cy="6385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amponnement">
            <a:extLst>
              <a:ext uri="{FF2B5EF4-FFF2-40B4-BE49-F238E27FC236}">
                <a16:creationId xmlns:a16="http://schemas.microsoft.com/office/drawing/2014/main" id="{04A239C2-B58C-4BF6-9B73-4AA7422AB9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9" r="87492" b="1818"/>
          <a:stretch/>
        </p:blipFill>
        <p:spPr bwMode="auto">
          <a:xfrm rot="5400000">
            <a:off x="4700971" y="2107767"/>
            <a:ext cx="750938" cy="10152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JPEG - 104.3 ko">
            <a:extLst>
              <a:ext uri="{FF2B5EF4-FFF2-40B4-BE49-F238E27FC236}">
                <a16:creationId xmlns:a16="http://schemas.microsoft.com/office/drawing/2014/main" id="{13449E66-DB3E-460E-8EFE-84553F5240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72" r="620"/>
          <a:stretch/>
        </p:blipFill>
        <p:spPr bwMode="auto">
          <a:xfrm>
            <a:off x="215776" y="251445"/>
            <a:ext cx="9211836" cy="633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amponnement">
            <a:extLst>
              <a:ext uri="{FF2B5EF4-FFF2-40B4-BE49-F238E27FC236}">
                <a16:creationId xmlns:a16="http://schemas.microsoft.com/office/drawing/2014/main" id="{D03DAC81-A19C-438C-A467-E1B457BF75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9" r="87492" b="1818"/>
          <a:stretch/>
        </p:blipFill>
        <p:spPr bwMode="auto">
          <a:xfrm rot="5400000">
            <a:off x="4700971" y="2107767"/>
            <a:ext cx="750938" cy="10152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 1">
            <a:extLst>
              <a:ext uri="{FF2B5EF4-FFF2-40B4-BE49-F238E27FC236}">
                <a16:creationId xmlns:a16="http://schemas.microsoft.com/office/drawing/2014/main" id="{5C1613FB-850E-4389-B3EC-D69A93463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944" y="107429"/>
            <a:ext cx="6553200" cy="665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amponnement">
            <a:extLst>
              <a:ext uri="{FF2B5EF4-FFF2-40B4-BE49-F238E27FC236}">
                <a16:creationId xmlns:a16="http://schemas.microsoft.com/office/drawing/2014/main" id="{7A12EA34-BB8E-49CD-A68C-E706BA46F7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9" r="87492" b="1818"/>
          <a:stretch/>
        </p:blipFill>
        <p:spPr bwMode="auto">
          <a:xfrm rot="5400000">
            <a:off x="4700971" y="2107767"/>
            <a:ext cx="750938" cy="10152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mponnement">
            <a:extLst>
              <a:ext uri="{FF2B5EF4-FFF2-40B4-BE49-F238E27FC236}">
                <a16:creationId xmlns:a16="http://schemas.microsoft.com/office/drawing/2014/main" id="{831E8341-B6BD-4800-AE45-56EAD0C45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32" y="-108595"/>
            <a:ext cx="5009420" cy="76699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 coins arrondis 2">
            <a:extLst>
              <a:ext uri="{FF2B5EF4-FFF2-40B4-BE49-F238E27FC236}">
                <a16:creationId xmlns:a16="http://schemas.microsoft.com/office/drawing/2014/main" id="{8D6B8769-C781-41B0-A756-9D5873619661}"/>
              </a:ext>
            </a:extLst>
          </p:cNvPr>
          <p:cNvSpPr/>
          <p:nvPr/>
        </p:nvSpPr>
        <p:spPr bwMode="auto">
          <a:xfrm>
            <a:off x="4392240" y="1331565"/>
            <a:ext cx="5328345" cy="2016224"/>
          </a:xfrm>
          <a:prstGeom prst="roundRect">
            <a:avLst/>
          </a:prstGeom>
          <a:solidFill>
            <a:srgbClr val="FF5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6000" b="1" i="0" u="none" strike="noStrike" cap="none" normalizeH="0" baseline="0" dirty="0">
                <a:ln>
                  <a:noFill/>
                </a:ln>
                <a:solidFill>
                  <a:schemeClr val="bg1"/>
                </a:solidFill>
                <a:effectLst/>
                <a:latin typeface="Century Gothic" panose="020B0502020202020204" pitchFamily="34" charset="0"/>
              </a:rPr>
              <a:t>Proposition</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6000" b="1" i="0" u="none" strike="noStrike" cap="none" normalizeH="0" baseline="0" dirty="0">
                <a:ln>
                  <a:noFill/>
                </a:ln>
                <a:solidFill>
                  <a:schemeClr val="bg1"/>
                </a:solidFill>
                <a:effectLst/>
                <a:latin typeface="Century Gothic" panose="020B0502020202020204" pitchFamily="34" charset="0"/>
              </a:rPr>
              <a:t> d’un outil </a:t>
            </a:r>
          </a:p>
        </p:txBody>
      </p:sp>
      <p:sp>
        <p:nvSpPr>
          <p:cNvPr id="4" name="Rectangle : coins arrondis 3">
            <a:extLst>
              <a:ext uri="{FF2B5EF4-FFF2-40B4-BE49-F238E27FC236}">
                <a16:creationId xmlns:a16="http://schemas.microsoft.com/office/drawing/2014/main" id="{ECA77F25-8A9E-4EA9-96A6-5E4BB7DC0CC4}"/>
              </a:ext>
            </a:extLst>
          </p:cNvPr>
          <p:cNvSpPr/>
          <p:nvPr/>
        </p:nvSpPr>
        <p:spPr bwMode="auto">
          <a:xfrm>
            <a:off x="287784" y="5075981"/>
            <a:ext cx="4608265" cy="1152128"/>
          </a:xfrm>
          <a:prstGeom prst="roundRect">
            <a:avLst/>
          </a:prstGeom>
          <a:solidFill>
            <a:srgbClr val="FF5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fr-FR" sz="3200" b="1" dirty="0">
                <a:latin typeface="Century Gothic" panose="020B0502020202020204" pitchFamily="34" charset="0"/>
              </a:rPr>
              <a:t>Vidéo </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3200" b="1" i="0" u="none" strike="noStrike" cap="none" normalizeH="0" baseline="0" dirty="0">
                <a:ln>
                  <a:noFill/>
                </a:ln>
                <a:solidFill>
                  <a:schemeClr val="bg1"/>
                </a:solidFill>
                <a:effectLst/>
                <a:latin typeface="Century Gothic" panose="020B0502020202020204" pitchFamily="34" charset="0"/>
              </a:rPr>
              <a:t>Bayard Presse </a:t>
            </a:r>
          </a:p>
        </p:txBody>
      </p:sp>
    </p:spTree>
    <p:extLst>
      <p:ext uri="{BB962C8B-B14F-4D97-AF65-F5344CB8AC3E}">
        <p14:creationId xmlns:p14="http://schemas.microsoft.com/office/powerpoint/2010/main" val="2256484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Image 4">
            <a:extLst>
              <a:ext uri="{FF2B5EF4-FFF2-40B4-BE49-F238E27FC236}">
                <a16:creationId xmlns:a16="http://schemas.microsoft.com/office/drawing/2014/main" id="{C9C56B3E-93DB-4BFA-89B7-5087721E77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48" t="8235" r="5505" b="652"/>
          <a:stretch/>
        </p:blipFill>
        <p:spPr bwMode="auto">
          <a:xfrm>
            <a:off x="2664048" y="107429"/>
            <a:ext cx="7130440" cy="370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a:extLst>
              <a:ext uri="{FF2B5EF4-FFF2-40B4-BE49-F238E27FC236}">
                <a16:creationId xmlns:a16="http://schemas.microsoft.com/office/drawing/2014/main" id="{783E9C6B-DF32-44FE-9745-FF554AE6E805}"/>
              </a:ext>
            </a:extLst>
          </p:cNvPr>
          <p:cNvSpPr>
            <a:spLocks noChangeArrowheads="1"/>
          </p:cNvSpPr>
          <p:nvPr/>
        </p:nvSpPr>
        <p:spPr bwMode="auto">
          <a:xfrm>
            <a:off x="1332688" y="6948189"/>
            <a:ext cx="8712968" cy="37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fr-FR" altLang="fr-FR" dirty="0">
                <a:solidFill>
                  <a:srgbClr val="FF0000"/>
                </a:solidFill>
                <a:latin typeface="Century Gothic" panose="020B0502020202020204" pitchFamily="34" charset="0"/>
              </a:rPr>
              <a:t>https://www.familiscope.fr/videos/1jour-1question/pourquoi-on-va-a-l-ecole</a:t>
            </a:r>
            <a:r>
              <a:rPr lang="fr-FR" altLang="fr-FR" sz="2000" dirty="0">
                <a:solidFill>
                  <a:srgbClr val="FF0000"/>
                </a:solidFill>
                <a:latin typeface="Century Gothic" panose="020B0502020202020204" pitchFamily="34" charset="0"/>
              </a:rPr>
              <a:t>/</a:t>
            </a:r>
          </a:p>
        </p:txBody>
      </p:sp>
      <p:pic>
        <p:nvPicPr>
          <p:cNvPr id="3" name="Image 2">
            <a:extLst>
              <a:ext uri="{FF2B5EF4-FFF2-40B4-BE49-F238E27FC236}">
                <a16:creationId xmlns:a16="http://schemas.microsoft.com/office/drawing/2014/main" id="{B1427825-B31A-4538-AD8B-09F7D3700F71}"/>
              </a:ext>
            </a:extLst>
          </p:cNvPr>
          <p:cNvPicPr>
            <a:picLocks noChangeAspect="1"/>
          </p:cNvPicPr>
          <p:nvPr/>
        </p:nvPicPr>
        <p:blipFill rotWithShape="1">
          <a:blip r:embed="rId4">
            <a:extLst>
              <a:ext uri="{28A0092B-C50C-407E-A947-70E740481C1C}">
                <a14:useLocalDpi xmlns:a14="http://schemas.microsoft.com/office/drawing/2010/main" val="0"/>
              </a:ext>
            </a:extLst>
          </a:blip>
          <a:srcRect l="4412" t="17466" r="2315" b="12231"/>
          <a:stretch/>
        </p:blipFill>
        <p:spPr>
          <a:xfrm>
            <a:off x="3168104" y="3851845"/>
            <a:ext cx="5330536" cy="3013364"/>
          </a:xfrm>
          <a:prstGeom prst="rect">
            <a:avLst/>
          </a:prstGeom>
        </p:spPr>
      </p:pic>
      <p:pic>
        <p:nvPicPr>
          <p:cNvPr id="8" name="Picture 2" descr="tamponnement">
            <a:extLst>
              <a:ext uri="{FF2B5EF4-FFF2-40B4-BE49-F238E27FC236}">
                <a16:creationId xmlns:a16="http://schemas.microsoft.com/office/drawing/2014/main" id="{2945F298-E963-4854-BBEE-3C5E692506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Témoignages Vidéo">
            <a:extLst>
              <a:ext uri="{FF2B5EF4-FFF2-40B4-BE49-F238E27FC236}">
                <a16:creationId xmlns:a16="http://schemas.microsoft.com/office/drawing/2014/main" id="{AE8C35B5-7B54-47CA-9D80-A0A84AC8832A}"/>
              </a:ext>
            </a:extLst>
          </p:cNvPr>
          <p:cNvPicPr>
            <a:picLocks noChangeAspect="1" noChangeArrowheads="1"/>
          </p:cNvPicPr>
          <p:nvPr/>
        </p:nvPicPr>
        <p:blipFill>
          <a:blip r:embed="rId6">
            <a:clrChange>
              <a:clrFrom>
                <a:srgbClr val="D9D5D6"/>
              </a:clrFrom>
              <a:clrTo>
                <a:srgbClr val="D9D5D6">
                  <a:alpha val="0"/>
                </a:srgbClr>
              </a:clrTo>
            </a:clrChange>
            <a:extLst>
              <a:ext uri="{28A0092B-C50C-407E-A947-70E740481C1C}">
                <a14:useLocalDpi xmlns:a14="http://schemas.microsoft.com/office/drawing/2010/main" val="0"/>
              </a:ext>
            </a:extLst>
          </a:blip>
          <a:srcRect/>
          <a:stretch>
            <a:fillRect/>
          </a:stretch>
        </p:blipFill>
        <p:spPr bwMode="auto">
          <a:xfrm>
            <a:off x="71760" y="107429"/>
            <a:ext cx="2487485" cy="130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209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mponnement">
            <a:extLst>
              <a:ext uri="{FF2B5EF4-FFF2-40B4-BE49-F238E27FC236}">
                <a16:creationId xmlns:a16="http://schemas.microsoft.com/office/drawing/2014/main" id="{831E8341-B6BD-4800-AE45-56EAD0C45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32" y="-108595"/>
            <a:ext cx="5009420" cy="76699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 coins arrondis 2">
            <a:extLst>
              <a:ext uri="{FF2B5EF4-FFF2-40B4-BE49-F238E27FC236}">
                <a16:creationId xmlns:a16="http://schemas.microsoft.com/office/drawing/2014/main" id="{8D6B8769-C781-41B0-A756-9D5873619661}"/>
              </a:ext>
            </a:extLst>
          </p:cNvPr>
          <p:cNvSpPr/>
          <p:nvPr/>
        </p:nvSpPr>
        <p:spPr bwMode="auto">
          <a:xfrm>
            <a:off x="791840" y="1619597"/>
            <a:ext cx="5328345" cy="2016224"/>
          </a:xfrm>
          <a:prstGeom prst="roundRect">
            <a:avLst/>
          </a:prstGeom>
          <a:solidFill>
            <a:srgbClr val="FF5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6000" b="1" i="0" u="none" strike="noStrike" cap="none" normalizeH="0" baseline="0" dirty="0">
                <a:ln>
                  <a:noFill/>
                </a:ln>
                <a:solidFill>
                  <a:schemeClr val="bg1"/>
                </a:solidFill>
                <a:effectLst/>
                <a:latin typeface="Century Gothic" panose="020B0502020202020204" pitchFamily="34" charset="0"/>
              </a:rPr>
              <a:t>Proposition</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6000" b="1" i="0" u="none" strike="noStrike" cap="none" normalizeH="0" baseline="0" dirty="0">
                <a:ln>
                  <a:noFill/>
                </a:ln>
                <a:solidFill>
                  <a:schemeClr val="bg1"/>
                </a:solidFill>
                <a:effectLst/>
                <a:latin typeface="Century Gothic" panose="020B0502020202020204" pitchFamily="34" charset="0"/>
              </a:rPr>
              <a:t> d’un outil </a:t>
            </a:r>
          </a:p>
        </p:txBody>
      </p:sp>
      <p:sp>
        <p:nvSpPr>
          <p:cNvPr id="4" name="Rectangle : coins arrondis 3">
            <a:extLst>
              <a:ext uri="{FF2B5EF4-FFF2-40B4-BE49-F238E27FC236}">
                <a16:creationId xmlns:a16="http://schemas.microsoft.com/office/drawing/2014/main" id="{ECA77F25-8A9E-4EA9-96A6-5E4BB7DC0CC4}"/>
              </a:ext>
            </a:extLst>
          </p:cNvPr>
          <p:cNvSpPr/>
          <p:nvPr/>
        </p:nvSpPr>
        <p:spPr bwMode="auto">
          <a:xfrm>
            <a:off x="3888184" y="5508029"/>
            <a:ext cx="5184329" cy="792088"/>
          </a:xfrm>
          <a:prstGeom prst="roundRect">
            <a:avLst/>
          </a:prstGeom>
          <a:solidFill>
            <a:srgbClr val="FF5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fr-FR" sz="3200" b="1" dirty="0">
                <a:latin typeface="Century Gothic" panose="020B0502020202020204" pitchFamily="34" charset="0"/>
              </a:rPr>
              <a:t>Vidéo 1 jour, 1 question </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3200" b="1" i="0" u="none" strike="noStrike" cap="none" normalizeH="0" baseline="0" dirty="0">
                <a:ln>
                  <a:noFill/>
                </a:ln>
                <a:solidFill>
                  <a:schemeClr val="bg1"/>
                </a:solidFill>
                <a:effectLst/>
                <a:latin typeface="Century Gothic" panose="020B0502020202020204" pitchFamily="34" charset="0"/>
              </a:rPr>
              <a:t> </a:t>
            </a:r>
          </a:p>
        </p:txBody>
      </p:sp>
    </p:spTree>
    <p:extLst>
      <p:ext uri="{BB962C8B-B14F-4D97-AF65-F5344CB8AC3E}">
        <p14:creationId xmlns:p14="http://schemas.microsoft.com/office/powerpoint/2010/main" val="2715679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701FA01E-6135-40D7-A8EB-4939D4A3C8EA}"/>
              </a:ext>
            </a:extLst>
          </p:cNvPr>
          <p:cNvSpPr>
            <a:spLocks noChangeArrowheads="1"/>
          </p:cNvSpPr>
          <p:nvPr/>
        </p:nvSpPr>
        <p:spPr bwMode="auto">
          <a:xfrm>
            <a:off x="1297686" y="6732165"/>
            <a:ext cx="8784729" cy="3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anose="02020603050405020304" pitchFamily="18" charset="0"/>
              <a:buNone/>
            </a:pPr>
            <a:r>
              <a:rPr lang="fr-FR" altLang="fr-FR" dirty="0">
                <a:solidFill>
                  <a:srgbClr val="FF0000"/>
                </a:solidFill>
                <a:latin typeface="Century Gothic" panose="020B0502020202020204" pitchFamily="34" charset="0"/>
              </a:rPr>
              <a:t>https://www.familiscope.fr/videos/1jour-1question/pourquoi-on-va-a-l-ecole/</a:t>
            </a:r>
          </a:p>
        </p:txBody>
      </p:sp>
      <p:pic>
        <p:nvPicPr>
          <p:cNvPr id="3" name="Image 2">
            <a:extLst>
              <a:ext uri="{FF2B5EF4-FFF2-40B4-BE49-F238E27FC236}">
                <a16:creationId xmlns:a16="http://schemas.microsoft.com/office/drawing/2014/main" id="{92F3DE2C-0CF3-46A5-9B56-C982D702B768}"/>
              </a:ext>
            </a:extLst>
          </p:cNvPr>
          <p:cNvPicPr>
            <a:picLocks noChangeAspect="1"/>
          </p:cNvPicPr>
          <p:nvPr/>
        </p:nvPicPr>
        <p:blipFill rotWithShape="1">
          <a:blip r:embed="rId3"/>
          <a:srcRect r="1348" b="24197"/>
          <a:stretch/>
        </p:blipFill>
        <p:spPr>
          <a:xfrm>
            <a:off x="2087984" y="827509"/>
            <a:ext cx="7344816" cy="5743995"/>
          </a:xfrm>
          <a:prstGeom prst="rect">
            <a:avLst/>
          </a:prstGeom>
        </p:spPr>
      </p:pic>
      <p:pic>
        <p:nvPicPr>
          <p:cNvPr id="7" name="Picture 2" descr="tamponnement">
            <a:extLst>
              <a:ext uri="{FF2B5EF4-FFF2-40B4-BE49-F238E27FC236}">
                <a16:creationId xmlns:a16="http://schemas.microsoft.com/office/drawing/2014/main" id="{1F533430-240F-4FA0-B662-193158AA6E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Témoignages Vidéo">
            <a:extLst>
              <a:ext uri="{FF2B5EF4-FFF2-40B4-BE49-F238E27FC236}">
                <a16:creationId xmlns:a16="http://schemas.microsoft.com/office/drawing/2014/main" id="{BF3AD836-BCD6-41E0-9C06-A0113079D387}"/>
              </a:ext>
            </a:extLst>
          </p:cNvPr>
          <p:cNvPicPr>
            <a:picLocks noChangeAspect="1" noChangeArrowheads="1"/>
          </p:cNvPicPr>
          <p:nvPr/>
        </p:nvPicPr>
        <p:blipFill>
          <a:blip r:embed="rId5">
            <a:clrChange>
              <a:clrFrom>
                <a:srgbClr val="D9D5D6"/>
              </a:clrFrom>
              <a:clrTo>
                <a:srgbClr val="D9D5D6">
                  <a:alpha val="0"/>
                </a:srgbClr>
              </a:clrTo>
            </a:clrChange>
            <a:extLst>
              <a:ext uri="{28A0092B-C50C-407E-A947-70E740481C1C}">
                <a14:useLocalDpi xmlns:a14="http://schemas.microsoft.com/office/drawing/2010/main" val="0"/>
              </a:ext>
            </a:extLst>
          </a:blip>
          <a:srcRect/>
          <a:stretch>
            <a:fillRect/>
          </a:stretch>
        </p:blipFill>
        <p:spPr bwMode="auto">
          <a:xfrm>
            <a:off x="0" y="107429"/>
            <a:ext cx="2487485" cy="13037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Image 1">
            <a:extLst>
              <a:ext uri="{FF2B5EF4-FFF2-40B4-BE49-F238E27FC236}">
                <a16:creationId xmlns:a16="http://schemas.microsoft.com/office/drawing/2014/main" id="{35BADBC9-84E6-4CCB-80A1-25AAF5CE1C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51" t="3691" r="5190" b="6541"/>
          <a:stretch/>
        </p:blipFill>
        <p:spPr bwMode="auto">
          <a:xfrm>
            <a:off x="1456170" y="1043533"/>
            <a:ext cx="8624455" cy="583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amponnement">
            <a:extLst>
              <a:ext uri="{FF2B5EF4-FFF2-40B4-BE49-F238E27FC236}">
                <a16:creationId xmlns:a16="http://schemas.microsoft.com/office/drawing/2014/main" id="{1B0717D8-D759-4244-B9AE-07157EE14A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mponnement">
            <a:extLst>
              <a:ext uri="{FF2B5EF4-FFF2-40B4-BE49-F238E27FC236}">
                <a16:creationId xmlns:a16="http://schemas.microsoft.com/office/drawing/2014/main" id="{831E8341-B6BD-4800-AE45-56EAD0C45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32" y="-108595"/>
            <a:ext cx="5009420" cy="76699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 coins arrondis 2">
            <a:extLst>
              <a:ext uri="{FF2B5EF4-FFF2-40B4-BE49-F238E27FC236}">
                <a16:creationId xmlns:a16="http://schemas.microsoft.com/office/drawing/2014/main" id="{8D6B8769-C781-41B0-A756-9D5873619661}"/>
              </a:ext>
            </a:extLst>
          </p:cNvPr>
          <p:cNvSpPr/>
          <p:nvPr/>
        </p:nvSpPr>
        <p:spPr bwMode="auto">
          <a:xfrm>
            <a:off x="791840" y="1619597"/>
            <a:ext cx="5328345" cy="2016224"/>
          </a:xfrm>
          <a:prstGeom prst="roundRect">
            <a:avLst/>
          </a:prstGeom>
          <a:solidFill>
            <a:srgbClr val="FF5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6000" b="1" i="0" u="none" strike="noStrike" cap="none" normalizeH="0" baseline="0" dirty="0">
                <a:ln>
                  <a:noFill/>
                </a:ln>
                <a:solidFill>
                  <a:schemeClr val="bg1"/>
                </a:solidFill>
                <a:effectLst/>
                <a:latin typeface="Century Gothic" panose="020B0502020202020204" pitchFamily="34" charset="0"/>
              </a:rPr>
              <a:t>Proposition</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6000" b="1" i="0" u="none" strike="noStrike" cap="none" normalizeH="0" baseline="0" dirty="0">
                <a:ln>
                  <a:noFill/>
                </a:ln>
                <a:solidFill>
                  <a:schemeClr val="bg1"/>
                </a:solidFill>
                <a:effectLst/>
                <a:latin typeface="Century Gothic" panose="020B0502020202020204" pitchFamily="34" charset="0"/>
              </a:rPr>
              <a:t> d’outils </a:t>
            </a:r>
          </a:p>
        </p:txBody>
      </p:sp>
      <p:sp>
        <p:nvSpPr>
          <p:cNvPr id="4" name="Rectangle : coins arrondis 3">
            <a:extLst>
              <a:ext uri="{FF2B5EF4-FFF2-40B4-BE49-F238E27FC236}">
                <a16:creationId xmlns:a16="http://schemas.microsoft.com/office/drawing/2014/main" id="{ECA77F25-8A9E-4EA9-96A6-5E4BB7DC0CC4}"/>
              </a:ext>
            </a:extLst>
          </p:cNvPr>
          <p:cNvSpPr/>
          <p:nvPr/>
        </p:nvSpPr>
        <p:spPr bwMode="auto">
          <a:xfrm>
            <a:off x="4536256" y="5147989"/>
            <a:ext cx="5184329" cy="1656184"/>
          </a:xfrm>
          <a:prstGeom prst="roundRect">
            <a:avLst/>
          </a:prstGeom>
          <a:solidFill>
            <a:srgbClr val="FF5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fr-FR" sz="3200" b="1" dirty="0">
                <a:latin typeface="Century Gothic" panose="020B0502020202020204" pitchFamily="34" charset="0"/>
              </a:rPr>
              <a:t>1 poster, 1 vidéo et 1 bande dessinée </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fr-FR" sz="3200" b="1" dirty="0">
                <a:latin typeface="Century Gothic" panose="020B0502020202020204" pitchFamily="34" charset="0"/>
              </a:rPr>
              <a:t>Bayard Presse </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3200" b="1" i="0" u="none" strike="noStrike" cap="none" normalizeH="0" baseline="0" dirty="0">
                <a:ln>
                  <a:noFill/>
                </a:ln>
                <a:solidFill>
                  <a:schemeClr val="bg1"/>
                </a:solidFill>
                <a:effectLst/>
                <a:latin typeface="Century Gothic" panose="020B0502020202020204" pitchFamily="34" charset="0"/>
              </a:rPr>
              <a:t> </a:t>
            </a:r>
          </a:p>
        </p:txBody>
      </p:sp>
    </p:spTree>
    <p:extLst>
      <p:ext uri="{BB962C8B-B14F-4D97-AF65-F5344CB8AC3E}">
        <p14:creationId xmlns:p14="http://schemas.microsoft.com/office/powerpoint/2010/main" val="2834591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27D814E-AEF4-47C1-B453-1AFBDE247E56}"/>
              </a:ext>
            </a:extLst>
          </p:cNvPr>
          <p:cNvPicPr>
            <a:picLocks noChangeAspect="1"/>
          </p:cNvPicPr>
          <p:nvPr/>
        </p:nvPicPr>
        <p:blipFill>
          <a:blip r:embed="rId3"/>
          <a:stretch>
            <a:fillRect/>
          </a:stretch>
        </p:blipFill>
        <p:spPr>
          <a:xfrm>
            <a:off x="0" y="179437"/>
            <a:ext cx="10080625" cy="705678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age 2">
            <a:extLst>
              <a:ext uri="{FF2B5EF4-FFF2-40B4-BE49-F238E27FC236}">
                <a16:creationId xmlns:a16="http://schemas.microsoft.com/office/drawing/2014/main" id="{A7E8509D-4762-445F-AE38-5657B0087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944" y="2339677"/>
            <a:ext cx="76327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Image 1">
            <a:extLst>
              <a:ext uri="{FF2B5EF4-FFF2-40B4-BE49-F238E27FC236}">
                <a16:creationId xmlns:a16="http://schemas.microsoft.com/office/drawing/2014/main" id="{E0D30484-397F-48F9-8265-3E43782BB50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824" t="8215" r="4970" b="116"/>
          <a:stretch>
            <a:fillRect/>
          </a:stretch>
        </p:blipFill>
        <p:spPr bwMode="auto">
          <a:xfrm>
            <a:off x="3168104" y="179437"/>
            <a:ext cx="6048672" cy="327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tamponnement">
            <a:extLst>
              <a:ext uri="{FF2B5EF4-FFF2-40B4-BE49-F238E27FC236}">
                <a16:creationId xmlns:a16="http://schemas.microsoft.com/office/drawing/2014/main" id="{09B23081-8765-44DC-AE59-35195CD758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136A005-523E-4549-BD93-9F3A130294BB}"/>
              </a:ext>
            </a:extLst>
          </p:cNvPr>
          <p:cNvSpPr/>
          <p:nvPr/>
        </p:nvSpPr>
        <p:spPr>
          <a:xfrm>
            <a:off x="1223887" y="6913344"/>
            <a:ext cx="8856737" cy="369332"/>
          </a:xfrm>
          <a:prstGeom prst="rect">
            <a:avLst/>
          </a:prstGeom>
        </p:spPr>
        <p:txBody>
          <a:bodyPr wrap="square">
            <a:spAutoFit/>
          </a:bodyPr>
          <a:lstStyle/>
          <a:p>
            <a:r>
              <a:rPr lang="fr-FR" dirty="0">
                <a:solidFill>
                  <a:srgbClr val="FF0000"/>
                </a:solidFill>
                <a:latin typeface="Century Gothic" panose="020B0502020202020204" pitchFamily="34" charset="0"/>
              </a:rPr>
              <a:t>https://www.familiscope.fr/videos/1jour-1question/ca-veut-dire-quoi-penser/</a:t>
            </a:r>
          </a:p>
        </p:txBody>
      </p:sp>
      <p:pic>
        <p:nvPicPr>
          <p:cNvPr id="38917" name="Picture 5" descr="Témoignages Vidéo">
            <a:extLst>
              <a:ext uri="{FF2B5EF4-FFF2-40B4-BE49-F238E27FC236}">
                <a16:creationId xmlns:a16="http://schemas.microsoft.com/office/drawing/2014/main" id="{8D6B1D17-5435-4118-B796-3E6F7B88BAE2}"/>
              </a:ext>
            </a:extLst>
          </p:cNvPr>
          <p:cNvPicPr>
            <a:picLocks noChangeAspect="1" noChangeArrowheads="1"/>
          </p:cNvPicPr>
          <p:nvPr/>
        </p:nvPicPr>
        <p:blipFill>
          <a:blip r:embed="rId6">
            <a:clrChange>
              <a:clrFrom>
                <a:srgbClr val="D9D5D6"/>
              </a:clrFrom>
              <a:clrTo>
                <a:srgbClr val="D9D5D6">
                  <a:alpha val="0"/>
                </a:srgbClr>
              </a:clrTo>
            </a:clrChange>
            <a:extLst>
              <a:ext uri="{28A0092B-C50C-407E-A947-70E740481C1C}">
                <a14:useLocalDpi xmlns:a14="http://schemas.microsoft.com/office/drawing/2010/main" val="0"/>
              </a:ext>
            </a:extLst>
          </a:blip>
          <a:srcRect/>
          <a:stretch>
            <a:fillRect/>
          </a:stretch>
        </p:blipFill>
        <p:spPr bwMode="auto">
          <a:xfrm>
            <a:off x="143768" y="179437"/>
            <a:ext cx="2487485" cy="13037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B0BBDC1-BA32-4ABA-B579-36BA12524D45}"/>
              </a:ext>
            </a:extLst>
          </p:cNvPr>
          <p:cNvPicPr>
            <a:picLocks noChangeAspect="1"/>
          </p:cNvPicPr>
          <p:nvPr/>
        </p:nvPicPr>
        <p:blipFill rotWithShape="1">
          <a:blip r:embed="rId3"/>
          <a:srcRect l="1562" t="1421" r="706" b="292"/>
          <a:stretch/>
        </p:blipFill>
        <p:spPr>
          <a:xfrm>
            <a:off x="1511920" y="755501"/>
            <a:ext cx="8136083" cy="5860474"/>
          </a:xfrm>
          <a:prstGeom prst="rect">
            <a:avLst/>
          </a:prstGeom>
        </p:spPr>
      </p:pic>
      <p:pic>
        <p:nvPicPr>
          <p:cNvPr id="3" name="Picture 2" descr="tamponnement">
            <a:extLst>
              <a:ext uri="{FF2B5EF4-FFF2-40B4-BE49-F238E27FC236}">
                <a16:creationId xmlns:a16="http://schemas.microsoft.com/office/drawing/2014/main" id="{F1E54562-F970-408E-A867-53C9523EA0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8080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7F6ED09-8D66-4D29-A803-8618C809CDAE}"/>
              </a:ext>
            </a:extLst>
          </p:cNvPr>
          <p:cNvPicPr>
            <a:picLocks noChangeAspect="1"/>
          </p:cNvPicPr>
          <p:nvPr/>
        </p:nvPicPr>
        <p:blipFill>
          <a:blip r:embed="rId3"/>
          <a:stretch>
            <a:fillRect/>
          </a:stretch>
        </p:blipFill>
        <p:spPr>
          <a:xfrm>
            <a:off x="1943968" y="179437"/>
            <a:ext cx="7896225" cy="7448550"/>
          </a:xfrm>
          <a:prstGeom prst="rect">
            <a:avLst/>
          </a:prstGeom>
        </p:spPr>
      </p:pic>
      <p:pic>
        <p:nvPicPr>
          <p:cNvPr id="3" name="Picture 2" descr="tamponnement">
            <a:extLst>
              <a:ext uri="{FF2B5EF4-FFF2-40B4-BE49-F238E27FC236}">
                <a16:creationId xmlns:a16="http://schemas.microsoft.com/office/drawing/2014/main" id="{DBB7119C-CD48-4C52-88E9-49312A253D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150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B441879-6ABE-4500-BC39-2A099D17525C}"/>
              </a:ext>
            </a:extLst>
          </p:cNvPr>
          <p:cNvPicPr>
            <a:picLocks noChangeAspect="1"/>
          </p:cNvPicPr>
          <p:nvPr/>
        </p:nvPicPr>
        <p:blipFill>
          <a:blip r:embed="rId3"/>
          <a:stretch>
            <a:fillRect/>
          </a:stretch>
        </p:blipFill>
        <p:spPr>
          <a:xfrm>
            <a:off x="2207940" y="0"/>
            <a:ext cx="7872685" cy="7559675"/>
          </a:xfrm>
          <a:prstGeom prst="rect">
            <a:avLst/>
          </a:prstGeom>
        </p:spPr>
      </p:pic>
      <p:pic>
        <p:nvPicPr>
          <p:cNvPr id="3" name="Picture 2" descr="tamponnement">
            <a:extLst>
              <a:ext uri="{FF2B5EF4-FFF2-40B4-BE49-F238E27FC236}">
                <a16:creationId xmlns:a16="http://schemas.microsoft.com/office/drawing/2014/main" id="{3F5D0796-A47E-49E3-8662-5CC0A83765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816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age 2">
            <a:extLst>
              <a:ext uri="{FF2B5EF4-FFF2-40B4-BE49-F238E27FC236}">
                <a16:creationId xmlns:a16="http://schemas.microsoft.com/office/drawing/2014/main" id="{A7E8509D-4762-445F-AE38-5657B0087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5976" y="3267075"/>
            <a:ext cx="76327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Image 1">
            <a:extLst>
              <a:ext uri="{FF2B5EF4-FFF2-40B4-BE49-F238E27FC236}">
                <a16:creationId xmlns:a16="http://schemas.microsoft.com/office/drawing/2014/main" id="{E0D30484-397F-48F9-8265-3E43782BB50C}"/>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824" t="61618" r="5975" b="116"/>
          <a:stretch/>
        </p:blipFill>
        <p:spPr bwMode="auto">
          <a:xfrm>
            <a:off x="4248224" y="3131765"/>
            <a:ext cx="5979732" cy="136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tamponnement">
            <a:extLst>
              <a:ext uri="{FF2B5EF4-FFF2-40B4-BE49-F238E27FC236}">
                <a16:creationId xmlns:a16="http://schemas.microsoft.com/office/drawing/2014/main" id="{09B23081-8765-44DC-AE59-35195CD758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sp>
        <p:nvSpPr>
          <p:cNvPr id="2" name="Bulle narrative : ronde 1">
            <a:extLst>
              <a:ext uri="{FF2B5EF4-FFF2-40B4-BE49-F238E27FC236}">
                <a16:creationId xmlns:a16="http://schemas.microsoft.com/office/drawing/2014/main" id="{D0FAB406-5BAA-4540-8DAE-D11BA1B69033}"/>
              </a:ext>
            </a:extLst>
          </p:cNvPr>
          <p:cNvSpPr/>
          <p:nvPr/>
        </p:nvSpPr>
        <p:spPr bwMode="auto">
          <a:xfrm>
            <a:off x="1367904" y="827509"/>
            <a:ext cx="6552728" cy="1800200"/>
          </a:xfrm>
          <a:prstGeom prst="wedgeEllipseCallout">
            <a:avLst>
              <a:gd name="adj1" fmla="val 4539"/>
              <a:gd name="adj2" fmla="val 103482"/>
            </a:avLst>
          </a:prstGeom>
          <a:solidFill>
            <a:srgbClr val="00B8FF"/>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2800" b="1" i="0" u="none" strike="noStrike" cap="none" normalizeH="0" baseline="0" dirty="0">
                <a:ln>
                  <a:noFill/>
                </a:ln>
                <a:solidFill>
                  <a:schemeClr val="bg1"/>
                </a:solidFill>
                <a:effectLst/>
                <a:latin typeface="Century Gothic" panose="020B0502020202020204" pitchFamily="34" charset="0"/>
              </a:rPr>
              <a:t>Et pour nous, à quoi cela sert-il de penser ?</a:t>
            </a:r>
          </a:p>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fr-FR" sz="2800" b="1" dirty="0">
                <a:latin typeface="Century Gothic" panose="020B0502020202020204" pitchFamily="34" charset="0"/>
              </a:rPr>
              <a:t>Que retenons-nous ?</a:t>
            </a:r>
            <a:endParaRPr kumimoji="0" lang="fr-FR" sz="2800" b="1" i="0" u="none" strike="noStrike" cap="none" normalizeH="0" baseline="0" dirty="0">
              <a:ln>
                <a:noFill/>
              </a:ln>
              <a:solidFill>
                <a:schemeClr val="bg1"/>
              </a:solidFill>
              <a:effectLst/>
              <a:latin typeface="Century Gothic" panose="020B0502020202020204" pitchFamily="34" charset="0"/>
            </a:endParaRPr>
          </a:p>
        </p:txBody>
      </p:sp>
    </p:spTree>
    <p:extLst>
      <p:ext uri="{BB962C8B-B14F-4D97-AF65-F5344CB8AC3E}">
        <p14:creationId xmlns:p14="http://schemas.microsoft.com/office/powerpoint/2010/main" val="41410570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mponnement">
            <a:extLst>
              <a:ext uri="{FF2B5EF4-FFF2-40B4-BE49-F238E27FC236}">
                <a16:creationId xmlns:a16="http://schemas.microsoft.com/office/drawing/2014/main" id="{831E8341-B6BD-4800-AE45-56EAD0C45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928" y="19591"/>
            <a:ext cx="5009420" cy="76699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 coins arrondis 2">
            <a:extLst>
              <a:ext uri="{FF2B5EF4-FFF2-40B4-BE49-F238E27FC236}">
                <a16:creationId xmlns:a16="http://schemas.microsoft.com/office/drawing/2014/main" id="{8D6B8769-C781-41B0-A756-9D5873619661}"/>
              </a:ext>
            </a:extLst>
          </p:cNvPr>
          <p:cNvSpPr/>
          <p:nvPr/>
        </p:nvSpPr>
        <p:spPr bwMode="auto">
          <a:xfrm>
            <a:off x="3024088" y="2627709"/>
            <a:ext cx="6696744" cy="2016224"/>
          </a:xfrm>
          <a:prstGeom prst="roundRect">
            <a:avLst/>
          </a:prstGeom>
          <a:solidFill>
            <a:srgbClr val="FF5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6000" b="1" i="0" u="none" strike="noStrike" cap="none" normalizeH="0" baseline="0" dirty="0">
                <a:ln>
                  <a:noFill/>
                </a:ln>
                <a:solidFill>
                  <a:schemeClr val="bg1"/>
                </a:solidFill>
                <a:effectLst/>
                <a:latin typeface="Century Gothic" panose="020B0502020202020204" pitchFamily="34" charset="0"/>
              </a:rPr>
              <a:t>Penser aux albums jeunesse </a:t>
            </a:r>
          </a:p>
        </p:txBody>
      </p:sp>
    </p:spTree>
    <p:extLst>
      <p:ext uri="{BB962C8B-B14F-4D97-AF65-F5344CB8AC3E}">
        <p14:creationId xmlns:p14="http://schemas.microsoft.com/office/powerpoint/2010/main" val="3169089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age 1">
            <a:extLst>
              <a:ext uri="{FF2B5EF4-FFF2-40B4-BE49-F238E27FC236}">
                <a16:creationId xmlns:a16="http://schemas.microsoft.com/office/drawing/2014/main" id="{86720D0B-F83E-4E6E-9F47-E47379A2B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927" y="2411685"/>
            <a:ext cx="8421901" cy="492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Image 2">
            <a:extLst>
              <a:ext uri="{FF2B5EF4-FFF2-40B4-BE49-F238E27FC236}">
                <a16:creationId xmlns:a16="http://schemas.microsoft.com/office/drawing/2014/main" id="{7CDD489B-22C9-4545-B5AC-CD944B168A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10070">
            <a:off x="1721030" y="937118"/>
            <a:ext cx="1432472" cy="172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 coins arrondis 1">
            <a:extLst>
              <a:ext uri="{FF2B5EF4-FFF2-40B4-BE49-F238E27FC236}">
                <a16:creationId xmlns:a16="http://schemas.microsoft.com/office/drawing/2014/main" id="{2F930C60-177A-4E44-B717-817D2C975E6E}"/>
              </a:ext>
            </a:extLst>
          </p:cNvPr>
          <p:cNvSpPr/>
          <p:nvPr/>
        </p:nvSpPr>
        <p:spPr>
          <a:xfrm>
            <a:off x="3672160" y="611485"/>
            <a:ext cx="5384926" cy="1440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r>
              <a:rPr lang="fr-FR" sz="2400" b="1" dirty="0">
                <a:latin typeface="Century Gothic" panose="020B0502020202020204" pitchFamily="34" charset="0"/>
              </a:rPr>
              <a:t>Tous les albums sur l’école peuvent être utilisés, pour effectuer une mise en réseau sur ce sujet.</a:t>
            </a:r>
          </a:p>
        </p:txBody>
      </p:sp>
      <p:pic>
        <p:nvPicPr>
          <p:cNvPr id="6" name="Picture 2" descr="tamponnement">
            <a:extLst>
              <a:ext uri="{FF2B5EF4-FFF2-40B4-BE49-F238E27FC236}">
                <a16:creationId xmlns:a16="http://schemas.microsoft.com/office/drawing/2014/main" id="{5CB90BEB-5B39-45D3-B5B3-F961267BD3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mponnement">
            <a:extLst>
              <a:ext uri="{FF2B5EF4-FFF2-40B4-BE49-F238E27FC236}">
                <a16:creationId xmlns:a16="http://schemas.microsoft.com/office/drawing/2014/main" id="{831E8341-B6BD-4800-AE45-56EAD0C45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32" y="-108595"/>
            <a:ext cx="5009420" cy="76699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 coins arrondis 2">
            <a:extLst>
              <a:ext uri="{FF2B5EF4-FFF2-40B4-BE49-F238E27FC236}">
                <a16:creationId xmlns:a16="http://schemas.microsoft.com/office/drawing/2014/main" id="{8D6B8769-C781-41B0-A756-9D5873619661}"/>
              </a:ext>
            </a:extLst>
          </p:cNvPr>
          <p:cNvSpPr/>
          <p:nvPr/>
        </p:nvSpPr>
        <p:spPr bwMode="auto">
          <a:xfrm>
            <a:off x="503808" y="1979637"/>
            <a:ext cx="5328345" cy="1296144"/>
          </a:xfrm>
          <a:prstGeom prst="roundRect">
            <a:avLst/>
          </a:prstGeom>
          <a:solidFill>
            <a:srgbClr val="FF7C8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fr-FR" sz="6000" b="1" dirty="0">
                <a:latin typeface="Century Gothic" panose="020B0502020202020204" pitchFamily="34" charset="0"/>
              </a:rPr>
              <a:t>Chanson </a:t>
            </a:r>
            <a:endParaRPr kumimoji="0" lang="fr-FR" sz="6000" b="1" i="0" u="none" strike="noStrike" cap="none" normalizeH="0" baseline="0" dirty="0">
              <a:ln>
                <a:noFill/>
              </a:ln>
              <a:solidFill>
                <a:schemeClr val="bg1"/>
              </a:solidFill>
              <a:effectLst/>
              <a:latin typeface="Century Gothic" panose="020B0502020202020204" pitchFamily="34" charset="0"/>
            </a:endParaRPr>
          </a:p>
        </p:txBody>
      </p:sp>
      <p:sp>
        <p:nvSpPr>
          <p:cNvPr id="4" name="Rectangle : coins arrondis 3">
            <a:extLst>
              <a:ext uri="{FF2B5EF4-FFF2-40B4-BE49-F238E27FC236}">
                <a16:creationId xmlns:a16="http://schemas.microsoft.com/office/drawing/2014/main" id="{ECA77F25-8A9E-4EA9-96A6-5E4BB7DC0CC4}"/>
              </a:ext>
            </a:extLst>
          </p:cNvPr>
          <p:cNvSpPr/>
          <p:nvPr/>
        </p:nvSpPr>
        <p:spPr bwMode="auto">
          <a:xfrm>
            <a:off x="6048424" y="5147989"/>
            <a:ext cx="3672161" cy="1152128"/>
          </a:xfrm>
          <a:prstGeom prst="roundRect">
            <a:avLst/>
          </a:prstGeom>
          <a:solidFill>
            <a:srgbClr val="FF7C8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fr-FR" sz="3200" b="1" dirty="0">
                <a:latin typeface="Century Gothic" panose="020B0502020202020204" pitchFamily="34" charset="0"/>
              </a:rPr>
              <a:t>L’école</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fr-FR" sz="3200" b="1" dirty="0">
                <a:latin typeface="Century Gothic" panose="020B0502020202020204" pitchFamily="34" charset="0"/>
              </a:rPr>
              <a:t>La liberté</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3200" b="1" i="0" u="none" strike="noStrike" cap="none" normalizeH="0" baseline="0" dirty="0">
                <a:ln>
                  <a:noFill/>
                </a:ln>
                <a:solidFill>
                  <a:schemeClr val="bg1"/>
                </a:solidFill>
                <a:effectLst/>
                <a:latin typeface="Century Gothic" panose="020B0502020202020204" pitchFamily="34" charset="0"/>
              </a:rPr>
              <a:t> </a:t>
            </a:r>
          </a:p>
        </p:txBody>
      </p:sp>
    </p:spTree>
    <p:extLst>
      <p:ext uri="{BB962C8B-B14F-4D97-AF65-F5344CB8AC3E}">
        <p14:creationId xmlns:p14="http://schemas.microsoft.com/office/powerpoint/2010/main" val="110123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telier-Philo : Le Temps Communauté d'Agglomération du Val d'Yerres Val de  Seine">
            <a:extLst>
              <a:ext uri="{FF2B5EF4-FFF2-40B4-BE49-F238E27FC236}">
                <a16:creationId xmlns:a16="http://schemas.microsoft.com/office/drawing/2014/main" id="{AE1DC25C-F021-4383-B3C1-C04CBC57F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8" y="1943100"/>
            <a:ext cx="100361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ulle narrative : rectangle à coins arrondis 1">
            <a:extLst>
              <a:ext uri="{FF2B5EF4-FFF2-40B4-BE49-F238E27FC236}">
                <a16:creationId xmlns:a16="http://schemas.microsoft.com/office/drawing/2014/main" id="{6C9D406E-B20E-48B7-B2DC-45511B02DACB}"/>
              </a:ext>
            </a:extLst>
          </p:cNvPr>
          <p:cNvSpPr/>
          <p:nvPr/>
        </p:nvSpPr>
        <p:spPr bwMode="auto">
          <a:xfrm>
            <a:off x="143768" y="107429"/>
            <a:ext cx="9865096" cy="1368152"/>
          </a:xfrm>
          <a:prstGeom prst="wedgeRoundRectCallout">
            <a:avLst>
              <a:gd name="adj1" fmla="val -19115"/>
              <a:gd name="adj2" fmla="val 86804"/>
              <a:gd name="adj3" fmla="val 16667"/>
            </a:avLst>
          </a:prstGeom>
          <a:solidFill>
            <a:schemeClr val="accent6">
              <a:lumMod val="7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4000" b="1" i="0" u="none" strike="noStrike" cap="none" normalizeH="0" baseline="0" dirty="0">
                <a:ln>
                  <a:noFill/>
                </a:ln>
                <a:solidFill>
                  <a:schemeClr val="bg1"/>
                </a:solidFill>
                <a:effectLst/>
                <a:latin typeface="Century Gothic" panose="020B0502020202020204" pitchFamily="34" charset="0"/>
              </a:rPr>
              <a:t>Pourquoi allons-nous à l’école ?</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fr-FR" sz="4000" b="1" dirty="0">
                <a:latin typeface="Century Gothic" panose="020B0502020202020204" pitchFamily="34" charset="0"/>
              </a:rPr>
              <a:t>A quoi sert l’école ?</a:t>
            </a:r>
            <a:endParaRPr kumimoji="0" lang="fr-FR" sz="4000" b="1" i="0" u="none" strike="noStrike" cap="none" normalizeH="0" baseline="0" dirty="0">
              <a:ln>
                <a:noFill/>
              </a:ln>
              <a:solidFill>
                <a:schemeClr val="bg1"/>
              </a:solidFill>
              <a:effectLst/>
              <a:latin typeface="Century Gothic" panose="020B0502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amponnement">
            <a:extLst>
              <a:ext uri="{FF2B5EF4-FFF2-40B4-BE49-F238E27FC236}">
                <a16:creationId xmlns:a16="http://schemas.microsoft.com/office/drawing/2014/main" id="{5CB90BEB-5B39-45D3-B5B3-F961267BD3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2F5E8B8-07DD-41E5-B9DD-647039A8DA77}"/>
              </a:ext>
            </a:extLst>
          </p:cNvPr>
          <p:cNvSpPr/>
          <p:nvPr/>
        </p:nvSpPr>
        <p:spPr>
          <a:xfrm>
            <a:off x="2973719" y="755501"/>
            <a:ext cx="7127874" cy="369332"/>
          </a:xfrm>
          <a:prstGeom prst="rect">
            <a:avLst/>
          </a:prstGeom>
        </p:spPr>
        <p:txBody>
          <a:bodyPr wrap="square">
            <a:spAutoFit/>
          </a:bodyPr>
          <a:lstStyle/>
          <a:p>
            <a:r>
              <a:rPr lang="fr-FR" dirty="0">
                <a:solidFill>
                  <a:srgbClr val="0070C0"/>
                </a:solidFill>
                <a:latin typeface="Century Gothic" panose="020B0502020202020204" pitchFamily="34" charset="0"/>
              </a:rPr>
              <a:t>https://www.youtube.com/watch?v=ZOfoN8u11Dc</a:t>
            </a:r>
          </a:p>
        </p:txBody>
      </p:sp>
      <p:sp>
        <p:nvSpPr>
          <p:cNvPr id="4" name="Rectangle 3">
            <a:extLst>
              <a:ext uri="{FF2B5EF4-FFF2-40B4-BE49-F238E27FC236}">
                <a16:creationId xmlns:a16="http://schemas.microsoft.com/office/drawing/2014/main" id="{FB5AF3F1-638D-478B-9225-9E04BEA1B0C1}"/>
              </a:ext>
            </a:extLst>
          </p:cNvPr>
          <p:cNvSpPr/>
          <p:nvPr/>
        </p:nvSpPr>
        <p:spPr>
          <a:xfrm>
            <a:off x="2232000" y="107429"/>
            <a:ext cx="7127272" cy="646331"/>
          </a:xfrm>
          <a:prstGeom prst="rect">
            <a:avLst/>
          </a:prstGeom>
        </p:spPr>
        <p:txBody>
          <a:bodyPr wrap="none">
            <a:spAutoFit/>
          </a:bodyPr>
          <a:lstStyle/>
          <a:p>
            <a:r>
              <a:rPr lang="fr-FR" sz="3600" b="1" i="0" dirty="0">
                <a:solidFill>
                  <a:srgbClr val="0070C0"/>
                </a:solidFill>
                <a:effectLst/>
                <a:latin typeface="Century Gothic" panose="020B0502020202020204" pitchFamily="34" charset="0"/>
              </a:rPr>
              <a:t>L.I.B.E.R.T.É. - Les </a:t>
            </a:r>
            <a:r>
              <a:rPr lang="fr-FR" sz="3600" b="1" i="0" dirty="0" err="1">
                <a:solidFill>
                  <a:srgbClr val="0070C0"/>
                </a:solidFill>
                <a:effectLst/>
                <a:latin typeface="Century Gothic" panose="020B0502020202020204" pitchFamily="34" charset="0"/>
              </a:rPr>
              <a:t>Enfantastiques</a:t>
            </a:r>
            <a:endParaRPr lang="fr-FR" sz="3600" b="1" i="0" dirty="0">
              <a:solidFill>
                <a:srgbClr val="0070C0"/>
              </a:solidFill>
              <a:effectLst/>
              <a:latin typeface="Century Gothic" panose="020B0502020202020204" pitchFamily="34" charset="0"/>
            </a:endParaRPr>
          </a:p>
        </p:txBody>
      </p:sp>
      <p:sp>
        <p:nvSpPr>
          <p:cNvPr id="5" name="Rectangle 4">
            <a:extLst>
              <a:ext uri="{FF2B5EF4-FFF2-40B4-BE49-F238E27FC236}">
                <a16:creationId xmlns:a16="http://schemas.microsoft.com/office/drawing/2014/main" id="{9AEEAA7E-61BA-410B-BBB5-AF7001783DC3}"/>
              </a:ext>
            </a:extLst>
          </p:cNvPr>
          <p:cNvSpPr/>
          <p:nvPr/>
        </p:nvSpPr>
        <p:spPr>
          <a:xfrm>
            <a:off x="1655936" y="1403573"/>
            <a:ext cx="6048672" cy="5632311"/>
          </a:xfrm>
          <a:prstGeom prst="rect">
            <a:avLst/>
          </a:prstGeom>
        </p:spPr>
        <p:txBody>
          <a:bodyPr wrap="square">
            <a:spAutoFit/>
          </a:bodyPr>
          <a:lstStyle/>
          <a:p>
            <a:r>
              <a:rPr lang="fr-FR" b="0" i="0" dirty="0">
                <a:solidFill>
                  <a:srgbClr val="FF5050"/>
                </a:solidFill>
                <a:effectLst/>
                <a:latin typeface="Century Gothic" panose="020B0502020202020204" pitchFamily="34" charset="0"/>
              </a:rPr>
              <a:t>Sur les tableaux des écoles </a:t>
            </a:r>
          </a:p>
          <a:p>
            <a:r>
              <a:rPr lang="fr-FR" b="0" i="0" dirty="0">
                <a:solidFill>
                  <a:srgbClr val="FF5050"/>
                </a:solidFill>
                <a:effectLst/>
                <a:latin typeface="Century Gothic" panose="020B0502020202020204" pitchFamily="34" charset="0"/>
              </a:rPr>
              <a:t>Dans les livres et les cahiers </a:t>
            </a:r>
          </a:p>
          <a:p>
            <a:r>
              <a:rPr lang="fr-FR" b="0" i="0" dirty="0">
                <a:solidFill>
                  <a:srgbClr val="FF5050"/>
                </a:solidFill>
                <a:effectLst/>
                <a:latin typeface="Century Gothic" panose="020B0502020202020204" pitchFamily="34" charset="0"/>
              </a:rPr>
              <a:t>Sur les pare-brise des bagnoles </a:t>
            </a:r>
          </a:p>
          <a:p>
            <a:r>
              <a:rPr lang="fr-FR" b="0" i="0" dirty="0">
                <a:solidFill>
                  <a:srgbClr val="FF5050"/>
                </a:solidFill>
                <a:effectLst/>
                <a:latin typeface="Century Gothic" panose="020B0502020202020204" pitchFamily="34" charset="0"/>
              </a:rPr>
              <a:t>Sur les marches d'escaliers</a:t>
            </a:r>
          </a:p>
          <a:p>
            <a:r>
              <a:rPr lang="fr-FR" b="0" i="0" dirty="0">
                <a:solidFill>
                  <a:srgbClr val="FF5050"/>
                </a:solidFill>
                <a:effectLst/>
                <a:latin typeface="Century Gothic" panose="020B0502020202020204" pitchFamily="34" charset="0"/>
              </a:rPr>
              <a:t>Sur les toitures des maisons </a:t>
            </a:r>
          </a:p>
          <a:p>
            <a:r>
              <a:rPr lang="fr-FR" b="0" i="0" dirty="0">
                <a:solidFill>
                  <a:srgbClr val="FF5050"/>
                </a:solidFill>
                <a:effectLst/>
                <a:latin typeface="Century Gothic" panose="020B0502020202020204" pitchFamily="34" charset="0"/>
              </a:rPr>
              <a:t>Sur les murs gris des usines </a:t>
            </a:r>
          </a:p>
          <a:p>
            <a:r>
              <a:rPr lang="fr-FR" b="0" i="0" dirty="0">
                <a:solidFill>
                  <a:srgbClr val="FF5050"/>
                </a:solidFill>
                <a:effectLst/>
                <a:latin typeface="Century Gothic" panose="020B0502020202020204" pitchFamily="34" charset="0"/>
              </a:rPr>
              <a:t>Sur les bateaux, les avions </a:t>
            </a:r>
          </a:p>
          <a:p>
            <a:r>
              <a:rPr lang="fr-FR" b="0" i="0" dirty="0">
                <a:solidFill>
                  <a:srgbClr val="FF5050"/>
                </a:solidFill>
                <a:effectLst/>
                <a:latin typeface="Century Gothic" panose="020B0502020202020204" pitchFamily="34" charset="0"/>
              </a:rPr>
              <a:t>A la une des magazines</a:t>
            </a:r>
          </a:p>
          <a:p>
            <a:endParaRPr lang="fr-FR" b="0" i="0" dirty="0">
              <a:solidFill>
                <a:srgbClr val="FF5050"/>
              </a:solidFill>
              <a:effectLst/>
              <a:latin typeface="Century Gothic" panose="020B0502020202020204" pitchFamily="34" charset="0"/>
            </a:endParaRPr>
          </a:p>
          <a:p>
            <a:r>
              <a:rPr lang="fr-FR" b="1" i="0" dirty="0">
                <a:solidFill>
                  <a:srgbClr val="FF5050"/>
                </a:solidFill>
                <a:effectLst/>
                <a:latin typeface="Century Gothic" panose="020B0502020202020204" pitchFamily="34" charset="0"/>
              </a:rPr>
              <a:t>Refrain </a:t>
            </a:r>
            <a:r>
              <a:rPr lang="fr-FR" b="0" i="0" dirty="0">
                <a:solidFill>
                  <a:srgbClr val="FF5050"/>
                </a:solidFill>
                <a:effectLst/>
                <a:latin typeface="Century Gothic" panose="020B0502020202020204" pitchFamily="34" charset="0"/>
              </a:rPr>
              <a:t>: 7 lettres de l'alphabet </a:t>
            </a:r>
          </a:p>
          <a:p>
            <a:r>
              <a:rPr lang="fr-FR" dirty="0">
                <a:solidFill>
                  <a:srgbClr val="FF5050"/>
                </a:solidFill>
                <a:latin typeface="Century Gothic" panose="020B0502020202020204" pitchFamily="34" charset="0"/>
              </a:rPr>
              <a:t>               </a:t>
            </a:r>
            <a:r>
              <a:rPr lang="fr-FR" b="0" i="0" dirty="0">
                <a:solidFill>
                  <a:srgbClr val="FF5050"/>
                </a:solidFill>
                <a:effectLst/>
                <a:latin typeface="Century Gothic" panose="020B0502020202020204" pitchFamily="34" charset="0"/>
              </a:rPr>
              <a:t>A écrire et à chanter L.I.B.E.R.T.E x4 </a:t>
            </a:r>
          </a:p>
          <a:p>
            <a:endParaRPr lang="fr-FR" b="0" i="0" dirty="0">
              <a:solidFill>
                <a:srgbClr val="FF5050"/>
              </a:solidFill>
              <a:effectLst/>
              <a:latin typeface="Century Gothic" panose="020B0502020202020204" pitchFamily="34" charset="0"/>
            </a:endParaRPr>
          </a:p>
          <a:p>
            <a:r>
              <a:rPr lang="fr-FR" b="0" i="0" dirty="0">
                <a:solidFill>
                  <a:srgbClr val="FF5050"/>
                </a:solidFill>
                <a:effectLst/>
                <a:latin typeface="Century Gothic" panose="020B0502020202020204" pitchFamily="34" charset="0"/>
              </a:rPr>
              <a:t>Sur les canons, les fusils </a:t>
            </a:r>
          </a:p>
          <a:p>
            <a:r>
              <a:rPr lang="fr-FR" b="0" i="0" dirty="0">
                <a:solidFill>
                  <a:srgbClr val="FF5050"/>
                </a:solidFill>
                <a:effectLst/>
                <a:latin typeface="Century Gothic" panose="020B0502020202020204" pitchFamily="34" charset="0"/>
              </a:rPr>
              <a:t>Sur les pétales des fleurs </a:t>
            </a:r>
          </a:p>
          <a:p>
            <a:r>
              <a:rPr lang="fr-FR" b="0" i="0" dirty="0">
                <a:solidFill>
                  <a:srgbClr val="FF5050"/>
                </a:solidFill>
                <a:effectLst/>
                <a:latin typeface="Century Gothic" panose="020B0502020202020204" pitchFamily="34" charset="0"/>
              </a:rPr>
              <a:t>Sur la Grande Muraille de Chine</a:t>
            </a:r>
          </a:p>
          <a:p>
            <a:r>
              <a:rPr lang="fr-FR" b="0" i="0" dirty="0">
                <a:solidFill>
                  <a:srgbClr val="FF5050"/>
                </a:solidFill>
                <a:effectLst/>
                <a:latin typeface="Century Gothic" panose="020B0502020202020204" pitchFamily="34" charset="0"/>
              </a:rPr>
              <a:t>Sur la ligne d'équateur</a:t>
            </a:r>
          </a:p>
          <a:p>
            <a:r>
              <a:rPr lang="fr-FR" b="0" i="0" dirty="0">
                <a:solidFill>
                  <a:srgbClr val="FF5050"/>
                </a:solidFill>
                <a:effectLst/>
                <a:latin typeface="Century Gothic" panose="020B0502020202020204" pitchFamily="34" charset="0"/>
              </a:rPr>
              <a:t>Sur les aiguilles du temps</a:t>
            </a:r>
          </a:p>
          <a:p>
            <a:r>
              <a:rPr lang="fr-FR" b="0" i="0" dirty="0">
                <a:solidFill>
                  <a:srgbClr val="FF5050"/>
                </a:solidFill>
                <a:effectLst/>
                <a:latin typeface="Century Gothic" panose="020B0502020202020204" pitchFamily="34" charset="0"/>
              </a:rPr>
              <a:t> En haut de la Tour Eiffel </a:t>
            </a:r>
          </a:p>
          <a:p>
            <a:r>
              <a:rPr lang="fr-FR" b="0" i="0" dirty="0">
                <a:solidFill>
                  <a:srgbClr val="FF5050"/>
                </a:solidFill>
                <a:effectLst/>
                <a:latin typeface="Century Gothic" panose="020B0502020202020204" pitchFamily="34" charset="0"/>
              </a:rPr>
              <a:t>Sur les vagues des océans </a:t>
            </a:r>
          </a:p>
          <a:p>
            <a:r>
              <a:rPr lang="fr-FR" b="0" i="0" dirty="0">
                <a:solidFill>
                  <a:srgbClr val="FF5050"/>
                </a:solidFill>
                <a:effectLst/>
                <a:latin typeface="Century Gothic" panose="020B0502020202020204" pitchFamily="34" charset="0"/>
              </a:rPr>
              <a:t>Sur les rayons du soleil</a:t>
            </a:r>
            <a:endParaRPr lang="fr-FR" dirty="0">
              <a:solidFill>
                <a:srgbClr val="FF5050"/>
              </a:solidFill>
              <a:latin typeface="Century Gothic" panose="020B0502020202020204" pitchFamily="34" charset="0"/>
            </a:endParaRPr>
          </a:p>
        </p:txBody>
      </p:sp>
      <p:sp>
        <p:nvSpPr>
          <p:cNvPr id="7" name="Rectangle 6">
            <a:extLst>
              <a:ext uri="{FF2B5EF4-FFF2-40B4-BE49-F238E27FC236}">
                <a16:creationId xmlns:a16="http://schemas.microsoft.com/office/drawing/2014/main" id="{947157CA-E003-47AA-AD2F-11052E3F79D0}"/>
              </a:ext>
            </a:extLst>
          </p:cNvPr>
          <p:cNvSpPr/>
          <p:nvPr/>
        </p:nvSpPr>
        <p:spPr>
          <a:xfrm>
            <a:off x="6624488" y="6941188"/>
            <a:ext cx="3744416" cy="646331"/>
          </a:xfrm>
          <a:prstGeom prst="rect">
            <a:avLst/>
          </a:prstGeom>
        </p:spPr>
        <p:txBody>
          <a:bodyPr wrap="square">
            <a:spAutoFit/>
          </a:bodyPr>
          <a:lstStyle/>
          <a:p>
            <a:r>
              <a:rPr lang="fr-FR" b="0" i="0" dirty="0">
                <a:solidFill>
                  <a:srgbClr val="030303"/>
                </a:solidFill>
                <a:effectLst/>
                <a:latin typeface="Century Gothic" panose="020B0502020202020204" pitchFamily="34" charset="0"/>
              </a:rPr>
              <a:t>Paroles et musique : Jean Nô </a:t>
            </a:r>
          </a:p>
          <a:p>
            <a:r>
              <a:rPr lang="fr-FR" b="0" i="0" dirty="0">
                <a:solidFill>
                  <a:srgbClr val="030303"/>
                </a:solidFill>
                <a:effectLst/>
                <a:latin typeface="Century Gothic" panose="020B0502020202020204" pitchFamily="34" charset="0"/>
              </a:rPr>
              <a:t>Editions Bizou </a:t>
            </a:r>
            <a:r>
              <a:rPr lang="fr-FR" b="0" i="0" dirty="0" err="1">
                <a:solidFill>
                  <a:srgbClr val="030303"/>
                </a:solidFill>
                <a:effectLst/>
                <a:latin typeface="Century Gothic" panose="020B0502020202020204" pitchFamily="34" charset="0"/>
              </a:rPr>
              <a:t>Muzic</a:t>
            </a:r>
            <a:endParaRPr lang="fr-FR" dirty="0">
              <a:latin typeface="Century Gothic" panose="020B0502020202020204" pitchFamily="34" charset="0"/>
            </a:endParaRPr>
          </a:p>
        </p:txBody>
      </p:sp>
    </p:spTree>
    <p:extLst>
      <p:ext uri="{BB962C8B-B14F-4D97-AF65-F5344CB8AC3E}">
        <p14:creationId xmlns:p14="http://schemas.microsoft.com/office/powerpoint/2010/main" val="3024345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mponnement">
            <a:extLst>
              <a:ext uri="{FF2B5EF4-FFF2-40B4-BE49-F238E27FC236}">
                <a16:creationId xmlns:a16="http://schemas.microsoft.com/office/drawing/2014/main" id="{831E8341-B6BD-4800-AE45-56EAD0C45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32" y="-108595"/>
            <a:ext cx="5009420" cy="76699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 coins arrondis 2">
            <a:extLst>
              <a:ext uri="{FF2B5EF4-FFF2-40B4-BE49-F238E27FC236}">
                <a16:creationId xmlns:a16="http://schemas.microsoft.com/office/drawing/2014/main" id="{8D6B8769-C781-41B0-A756-9D5873619661}"/>
              </a:ext>
            </a:extLst>
          </p:cNvPr>
          <p:cNvSpPr/>
          <p:nvPr/>
        </p:nvSpPr>
        <p:spPr bwMode="auto">
          <a:xfrm>
            <a:off x="503808" y="1547589"/>
            <a:ext cx="5328345" cy="2016224"/>
          </a:xfrm>
          <a:prstGeom prst="roundRect">
            <a:avLst/>
          </a:prstGeom>
          <a:solidFill>
            <a:srgbClr val="FF7C8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6000" b="1" i="0" u="none" strike="noStrike" cap="none" normalizeH="0" baseline="0" dirty="0">
                <a:ln>
                  <a:noFill/>
                </a:ln>
                <a:solidFill>
                  <a:schemeClr val="bg1"/>
                </a:solidFill>
                <a:effectLst/>
                <a:latin typeface="Century Gothic" panose="020B0502020202020204" pitchFamily="34" charset="0"/>
              </a:rPr>
              <a:t>Proposition</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6000" b="1" i="0" u="none" strike="noStrike" cap="none" normalizeH="0" baseline="0" dirty="0">
                <a:ln>
                  <a:noFill/>
                </a:ln>
                <a:solidFill>
                  <a:schemeClr val="bg1"/>
                </a:solidFill>
                <a:effectLst/>
                <a:latin typeface="Century Gothic" panose="020B0502020202020204" pitchFamily="34" charset="0"/>
              </a:rPr>
              <a:t> d’outils </a:t>
            </a:r>
          </a:p>
        </p:txBody>
      </p:sp>
      <p:sp>
        <p:nvSpPr>
          <p:cNvPr id="4" name="Rectangle : coins arrondis 3">
            <a:extLst>
              <a:ext uri="{FF2B5EF4-FFF2-40B4-BE49-F238E27FC236}">
                <a16:creationId xmlns:a16="http://schemas.microsoft.com/office/drawing/2014/main" id="{ECA77F25-8A9E-4EA9-96A6-5E4BB7DC0CC4}"/>
              </a:ext>
            </a:extLst>
          </p:cNvPr>
          <p:cNvSpPr/>
          <p:nvPr/>
        </p:nvSpPr>
        <p:spPr bwMode="auto">
          <a:xfrm>
            <a:off x="4536256" y="5147989"/>
            <a:ext cx="5184329" cy="1512168"/>
          </a:xfrm>
          <a:prstGeom prst="roundRect">
            <a:avLst/>
          </a:prstGeom>
          <a:solidFill>
            <a:srgbClr val="FF7C8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fr-FR" sz="3200" b="1" dirty="0">
                <a:latin typeface="Century Gothic" panose="020B0502020202020204" pitchFamily="34" charset="0"/>
              </a:rPr>
              <a:t>Vidéos</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fr-FR" sz="3200" b="1" dirty="0">
                <a:latin typeface="Century Gothic" panose="020B0502020202020204" pitchFamily="34" charset="0"/>
              </a:rPr>
              <a:t>Pour les CP/CE</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3200" b="1" i="0" u="none" strike="noStrike" cap="none" normalizeH="0" baseline="0" dirty="0">
                <a:ln>
                  <a:noFill/>
                </a:ln>
                <a:solidFill>
                  <a:schemeClr val="bg1"/>
                </a:solidFill>
                <a:effectLst/>
                <a:latin typeface="Century Gothic" panose="020B0502020202020204" pitchFamily="34" charset="0"/>
              </a:rPr>
              <a:t> </a:t>
            </a:r>
          </a:p>
        </p:txBody>
      </p:sp>
    </p:spTree>
    <p:extLst>
      <p:ext uri="{BB962C8B-B14F-4D97-AF65-F5344CB8AC3E}">
        <p14:creationId xmlns:p14="http://schemas.microsoft.com/office/powerpoint/2010/main" val="3950129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96EBB-D6AC-4AE2-9895-0421366B28ED}"/>
              </a:ext>
            </a:extLst>
          </p:cNvPr>
          <p:cNvSpPr>
            <a:spLocks noGrp="1"/>
          </p:cNvSpPr>
          <p:nvPr>
            <p:ph type="title"/>
          </p:nvPr>
        </p:nvSpPr>
        <p:spPr>
          <a:xfrm>
            <a:off x="2159992" y="6463669"/>
            <a:ext cx="7362283" cy="1096006"/>
          </a:xfrm>
        </p:spPr>
        <p:txBody>
          <a:bodyPr>
            <a:normAutofit/>
          </a:bodyPr>
          <a:lstStyle/>
          <a:p>
            <a:r>
              <a:rPr lang="fr-FR" sz="2315" dirty="0">
                <a:latin typeface="Century Gothic" panose="020B0502020202020204" pitchFamily="34" charset="0"/>
              </a:rPr>
              <a:t>https://www.youtube.com/watch?v=_FPWZNj_qmg</a:t>
            </a:r>
          </a:p>
        </p:txBody>
      </p:sp>
      <p:pic>
        <p:nvPicPr>
          <p:cNvPr id="5" name="Image 4">
            <a:extLst>
              <a:ext uri="{FF2B5EF4-FFF2-40B4-BE49-F238E27FC236}">
                <a16:creationId xmlns:a16="http://schemas.microsoft.com/office/drawing/2014/main" id="{BCD1452A-68AB-4BAB-B70D-7D56875CB23D}"/>
              </a:ext>
            </a:extLst>
          </p:cNvPr>
          <p:cNvPicPr>
            <a:picLocks noChangeAspect="1"/>
          </p:cNvPicPr>
          <p:nvPr/>
        </p:nvPicPr>
        <p:blipFill>
          <a:blip r:embed="rId2"/>
          <a:stretch>
            <a:fillRect/>
          </a:stretch>
        </p:blipFill>
        <p:spPr>
          <a:xfrm>
            <a:off x="2376016" y="2123653"/>
            <a:ext cx="6887879" cy="3981600"/>
          </a:xfrm>
          <a:prstGeom prst="rect">
            <a:avLst/>
          </a:prstGeom>
          <a:ln w="190500" cap="sq">
            <a:solidFill>
              <a:srgbClr val="FF7C8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Espace réservé du contenu 3">
            <a:extLst>
              <a:ext uri="{FF2B5EF4-FFF2-40B4-BE49-F238E27FC236}">
                <a16:creationId xmlns:a16="http://schemas.microsoft.com/office/drawing/2014/main" id="{BEA9063C-C221-4741-8468-C7971F204B7C}"/>
              </a:ext>
            </a:extLst>
          </p:cNvPr>
          <p:cNvPicPr>
            <a:picLocks noGrp="1" noChangeAspect="1"/>
          </p:cNvPicPr>
          <p:nvPr>
            <p:ph idx="1"/>
          </p:nvPr>
        </p:nvPicPr>
        <p:blipFill rotWithShape="1">
          <a:blip r:embed="rId3"/>
          <a:srcRect t="9791" r="2135" b="13576"/>
          <a:stretch/>
        </p:blipFill>
        <p:spPr>
          <a:xfrm>
            <a:off x="6840512" y="107429"/>
            <a:ext cx="2938074" cy="1284545"/>
          </a:xfrm>
          <a:prstGeom prst="rect">
            <a:avLst/>
          </a:prstGeom>
        </p:spPr>
      </p:pic>
      <p:pic>
        <p:nvPicPr>
          <p:cNvPr id="6" name="Picture 2" descr="tamponnement">
            <a:extLst>
              <a:ext uri="{FF2B5EF4-FFF2-40B4-BE49-F238E27FC236}">
                <a16:creationId xmlns:a16="http://schemas.microsoft.com/office/drawing/2014/main" id="{74B18C4E-19DB-4929-8DFA-0D3A361C21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Témoignages Vidéo">
            <a:extLst>
              <a:ext uri="{FF2B5EF4-FFF2-40B4-BE49-F238E27FC236}">
                <a16:creationId xmlns:a16="http://schemas.microsoft.com/office/drawing/2014/main" id="{E332A29E-DF00-4CD3-A6BE-D3FEA81AE917}"/>
              </a:ext>
            </a:extLst>
          </p:cNvPr>
          <p:cNvPicPr>
            <a:picLocks noChangeAspect="1" noChangeArrowheads="1"/>
          </p:cNvPicPr>
          <p:nvPr/>
        </p:nvPicPr>
        <p:blipFill>
          <a:blip r:embed="rId5">
            <a:clrChange>
              <a:clrFrom>
                <a:srgbClr val="D9D5D6"/>
              </a:clrFrom>
              <a:clrTo>
                <a:srgbClr val="D9D5D6">
                  <a:alpha val="0"/>
                </a:srgbClr>
              </a:clrTo>
            </a:clrChange>
            <a:extLst>
              <a:ext uri="{28A0092B-C50C-407E-A947-70E740481C1C}">
                <a14:useLocalDpi xmlns:a14="http://schemas.microsoft.com/office/drawing/2010/main" val="0"/>
              </a:ext>
            </a:extLst>
          </a:blip>
          <a:srcRect/>
          <a:stretch>
            <a:fillRect/>
          </a:stretch>
        </p:blipFill>
        <p:spPr bwMode="auto">
          <a:xfrm>
            <a:off x="1439912" y="179437"/>
            <a:ext cx="2487485" cy="130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8442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AD97B6-DEB8-41C8-8090-6FAB5591CD1C}"/>
              </a:ext>
            </a:extLst>
          </p:cNvPr>
          <p:cNvSpPr>
            <a:spLocks noGrp="1"/>
          </p:cNvSpPr>
          <p:nvPr>
            <p:ph type="title"/>
          </p:nvPr>
        </p:nvSpPr>
        <p:spPr>
          <a:xfrm>
            <a:off x="1223888" y="683493"/>
            <a:ext cx="8694539" cy="520215"/>
          </a:xfrm>
        </p:spPr>
        <p:txBody>
          <a:bodyPr>
            <a:normAutofit fontScale="90000"/>
          </a:bodyPr>
          <a:lstStyle/>
          <a:p>
            <a:pPr algn="ctr"/>
            <a:r>
              <a:rPr lang="fr-FR" b="1" dirty="0">
                <a:solidFill>
                  <a:schemeClr val="accent2">
                    <a:lumMod val="75000"/>
                  </a:schemeClr>
                </a:solidFill>
                <a:latin typeface="Century Gothic" panose="020B0502020202020204" pitchFamily="34" charset="0"/>
              </a:rPr>
              <a:t>Pourquoi va-t-on à l'école ?</a:t>
            </a:r>
            <a:br>
              <a:rPr lang="fr-FR" b="1" dirty="0">
                <a:solidFill>
                  <a:schemeClr val="accent2">
                    <a:lumMod val="75000"/>
                  </a:schemeClr>
                </a:solidFill>
                <a:latin typeface="Century Gothic" panose="020B0502020202020204" pitchFamily="34" charset="0"/>
              </a:rPr>
            </a:br>
            <a:r>
              <a:rPr lang="fr-FR" b="1" dirty="0">
                <a:solidFill>
                  <a:schemeClr val="accent2">
                    <a:lumMod val="75000"/>
                  </a:schemeClr>
                </a:solidFill>
                <a:latin typeface="Century Gothic" panose="020B0502020202020204" pitchFamily="34" charset="0"/>
              </a:rPr>
              <a:t> Cycle 2 et 3</a:t>
            </a:r>
            <a:br>
              <a:rPr lang="fr-FR" b="1" dirty="0">
                <a:solidFill>
                  <a:schemeClr val="accent2">
                    <a:lumMod val="75000"/>
                  </a:schemeClr>
                </a:solidFill>
                <a:latin typeface="Century Gothic" panose="020B0502020202020204" pitchFamily="34" charset="0"/>
              </a:rPr>
            </a:br>
            <a:endParaRPr lang="fr-FR" b="1" dirty="0">
              <a:solidFill>
                <a:schemeClr val="accent2">
                  <a:lumMod val="75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id="{FA59637B-ABEF-4B2F-B8B4-3E16CEEC69F5}"/>
              </a:ext>
            </a:extLst>
          </p:cNvPr>
          <p:cNvSpPr/>
          <p:nvPr/>
        </p:nvSpPr>
        <p:spPr>
          <a:xfrm>
            <a:off x="3227737" y="6078798"/>
            <a:ext cx="5359224" cy="369332"/>
          </a:xfrm>
          <a:prstGeom prst="rect">
            <a:avLst/>
          </a:prstGeom>
        </p:spPr>
        <p:txBody>
          <a:bodyPr wrap="none">
            <a:spAutoFit/>
          </a:bodyPr>
          <a:lstStyle/>
          <a:p>
            <a:r>
              <a:rPr lang="fr-FR" dirty="0"/>
              <a:t>https://www.youtube.com/watch?v=FSq3Wqk-qKM</a:t>
            </a:r>
          </a:p>
        </p:txBody>
      </p:sp>
      <p:pic>
        <p:nvPicPr>
          <p:cNvPr id="5" name="Image 4">
            <a:extLst>
              <a:ext uri="{FF2B5EF4-FFF2-40B4-BE49-F238E27FC236}">
                <a16:creationId xmlns:a16="http://schemas.microsoft.com/office/drawing/2014/main" id="{5D43D9DF-EB15-4F29-860F-DE464F72C343}"/>
              </a:ext>
            </a:extLst>
          </p:cNvPr>
          <p:cNvPicPr>
            <a:picLocks noChangeAspect="1"/>
          </p:cNvPicPr>
          <p:nvPr/>
        </p:nvPicPr>
        <p:blipFill>
          <a:blip r:embed="rId2"/>
          <a:stretch>
            <a:fillRect/>
          </a:stretch>
        </p:blipFill>
        <p:spPr>
          <a:xfrm>
            <a:off x="2232000" y="2915741"/>
            <a:ext cx="7342885" cy="4184523"/>
          </a:xfrm>
          <a:prstGeom prst="rect">
            <a:avLst/>
          </a:prstGeom>
          <a:ln w="190500" cap="sq">
            <a:solidFill>
              <a:srgbClr val="FF7C8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Image 5">
            <a:extLst>
              <a:ext uri="{FF2B5EF4-FFF2-40B4-BE49-F238E27FC236}">
                <a16:creationId xmlns:a16="http://schemas.microsoft.com/office/drawing/2014/main" id="{27DEE71C-1D75-470C-89BE-CF0F0294579D}"/>
              </a:ext>
            </a:extLst>
          </p:cNvPr>
          <p:cNvPicPr>
            <a:picLocks noChangeAspect="1"/>
          </p:cNvPicPr>
          <p:nvPr/>
        </p:nvPicPr>
        <p:blipFill>
          <a:blip r:embed="rId3"/>
          <a:stretch>
            <a:fillRect/>
          </a:stretch>
        </p:blipFill>
        <p:spPr>
          <a:xfrm>
            <a:off x="6696496" y="1187549"/>
            <a:ext cx="2927815" cy="1512168"/>
          </a:xfrm>
          <a:prstGeom prst="rect">
            <a:avLst/>
          </a:prstGeom>
        </p:spPr>
      </p:pic>
      <p:pic>
        <p:nvPicPr>
          <p:cNvPr id="7" name="Picture 2" descr="tamponnement">
            <a:extLst>
              <a:ext uri="{FF2B5EF4-FFF2-40B4-BE49-F238E27FC236}">
                <a16:creationId xmlns:a16="http://schemas.microsoft.com/office/drawing/2014/main" id="{F866A92C-D5EE-4036-9538-D9A22B1841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Témoignages Vidéo">
            <a:extLst>
              <a:ext uri="{FF2B5EF4-FFF2-40B4-BE49-F238E27FC236}">
                <a16:creationId xmlns:a16="http://schemas.microsoft.com/office/drawing/2014/main" id="{86D4D0D3-E260-46C5-B6F6-77999A8185DE}"/>
              </a:ext>
            </a:extLst>
          </p:cNvPr>
          <p:cNvPicPr>
            <a:picLocks noChangeAspect="1" noChangeArrowheads="1"/>
          </p:cNvPicPr>
          <p:nvPr/>
        </p:nvPicPr>
        <p:blipFill>
          <a:blip r:embed="rId5">
            <a:clrChange>
              <a:clrFrom>
                <a:srgbClr val="D9D5D6"/>
              </a:clrFrom>
              <a:clrTo>
                <a:srgbClr val="D9D5D6">
                  <a:alpha val="0"/>
                </a:srgbClr>
              </a:clrTo>
            </a:clrChange>
            <a:extLst>
              <a:ext uri="{28A0092B-C50C-407E-A947-70E740481C1C}">
                <a14:useLocalDpi xmlns:a14="http://schemas.microsoft.com/office/drawing/2010/main" val="0"/>
              </a:ext>
            </a:extLst>
          </a:blip>
          <a:srcRect/>
          <a:stretch>
            <a:fillRect/>
          </a:stretch>
        </p:blipFill>
        <p:spPr bwMode="auto">
          <a:xfrm>
            <a:off x="1223888" y="1547589"/>
            <a:ext cx="2487485" cy="13037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468E1A4-AC80-4BBB-9414-C63B25F2550D}"/>
              </a:ext>
            </a:extLst>
          </p:cNvPr>
          <p:cNvSpPr/>
          <p:nvPr/>
        </p:nvSpPr>
        <p:spPr>
          <a:xfrm>
            <a:off x="2664048" y="7190343"/>
            <a:ext cx="6120680" cy="369332"/>
          </a:xfrm>
          <a:prstGeom prst="rect">
            <a:avLst/>
          </a:prstGeom>
        </p:spPr>
        <p:txBody>
          <a:bodyPr wrap="square">
            <a:spAutoFit/>
          </a:bodyPr>
          <a:lstStyle/>
          <a:p>
            <a:r>
              <a:rPr lang="fr-FR" b="1" dirty="0">
                <a:solidFill>
                  <a:schemeClr val="accent2">
                    <a:lumMod val="75000"/>
                  </a:schemeClr>
                </a:solidFill>
                <a:latin typeface="Century Gothic" panose="020B0502020202020204" pitchFamily="34" charset="0"/>
              </a:rPr>
              <a:t>https://www.youtube.com/watch?v=FSq3Wqk-qKM</a:t>
            </a:r>
          </a:p>
        </p:txBody>
      </p:sp>
    </p:spTree>
    <p:extLst>
      <p:ext uri="{BB962C8B-B14F-4D97-AF65-F5344CB8AC3E}">
        <p14:creationId xmlns:p14="http://schemas.microsoft.com/office/powerpoint/2010/main" val="773219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65E209-DEEC-455B-9B23-4107D3B26776}"/>
              </a:ext>
            </a:extLst>
          </p:cNvPr>
          <p:cNvSpPr>
            <a:spLocks noGrp="1"/>
          </p:cNvSpPr>
          <p:nvPr>
            <p:ph type="title"/>
          </p:nvPr>
        </p:nvSpPr>
        <p:spPr>
          <a:xfrm>
            <a:off x="1367904" y="179437"/>
            <a:ext cx="5328592" cy="1656184"/>
          </a:xfrm>
          <a:solidFill>
            <a:srgbClr val="FF6600"/>
          </a:solidFill>
        </p:spPr>
        <p:txBody>
          <a:bodyPr/>
          <a:lstStyle/>
          <a:p>
            <a:r>
              <a:rPr lang="fr-FR" sz="3600" b="1" dirty="0">
                <a:latin typeface="Century Gothic" panose="020B0502020202020204" pitchFamily="34" charset="0"/>
              </a:rPr>
              <a:t>Chaque enfant doit pouvoir apprendre pour bien grandir</a:t>
            </a:r>
          </a:p>
        </p:txBody>
      </p:sp>
      <p:pic>
        <p:nvPicPr>
          <p:cNvPr id="4" name="Image 3">
            <a:extLst>
              <a:ext uri="{FF2B5EF4-FFF2-40B4-BE49-F238E27FC236}">
                <a16:creationId xmlns:a16="http://schemas.microsoft.com/office/drawing/2014/main" id="{8BFE8514-4B3E-4D85-A0AE-295CE993DBF2}"/>
              </a:ext>
            </a:extLst>
          </p:cNvPr>
          <p:cNvPicPr>
            <a:picLocks noChangeAspect="1"/>
          </p:cNvPicPr>
          <p:nvPr/>
        </p:nvPicPr>
        <p:blipFill>
          <a:blip r:embed="rId3"/>
          <a:stretch>
            <a:fillRect/>
          </a:stretch>
        </p:blipFill>
        <p:spPr>
          <a:xfrm>
            <a:off x="1655936" y="1907629"/>
            <a:ext cx="7781925" cy="5543550"/>
          </a:xfrm>
          <a:prstGeom prst="rect">
            <a:avLst/>
          </a:prstGeom>
        </p:spPr>
      </p:pic>
      <p:pic>
        <p:nvPicPr>
          <p:cNvPr id="5" name="Picture 2" descr="tamponnement">
            <a:extLst>
              <a:ext uri="{FF2B5EF4-FFF2-40B4-BE49-F238E27FC236}">
                <a16:creationId xmlns:a16="http://schemas.microsoft.com/office/drawing/2014/main" id="{1E9F7552-FE16-402C-8368-988CEB7D08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3C96BDBF-D811-4D92-B19C-9252A05E1D88}"/>
              </a:ext>
            </a:extLst>
          </p:cNvPr>
          <p:cNvPicPr>
            <a:picLocks noChangeAspect="1"/>
          </p:cNvPicPr>
          <p:nvPr/>
        </p:nvPicPr>
        <p:blipFill>
          <a:blip r:embed="rId5"/>
          <a:stretch>
            <a:fillRect/>
          </a:stretch>
        </p:blipFill>
        <p:spPr>
          <a:xfrm>
            <a:off x="6840512" y="179437"/>
            <a:ext cx="3168832" cy="1656184"/>
          </a:xfrm>
          <a:prstGeom prst="rect">
            <a:avLst/>
          </a:prstGeom>
        </p:spPr>
      </p:pic>
      <p:sp>
        <p:nvSpPr>
          <p:cNvPr id="7" name="Flèche : droite 6">
            <a:extLst>
              <a:ext uri="{FF2B5EF4-FFF2-40B4-BE49-F238E27FC236}">
                <a16:creationId xmlns:a16="http://schemas.microsoft.com/office/drawing/2014/main" id="{A9330C57-93B0-447E-83EE-CEAC7FFD77BF}"/>
              </a:ext>
            </a:extLst>
          </p:cNvPr>
          <p:cNvSpPr/>
          <p:nvPr/>
        </p:nvSpPr>
        <p:spPr bwMode="auto">
          <a:xfrm rot="1276702">
            <a:off x="5402763" y="3820209"/>
            <a:ext cx="721862" cy="545741"/>
          </a:xfrm>
          <a:prstGeom prst="rightArrow">
            <a:avLst>
              <a:gd name="adj1" fmla="val 51660"/>
              <a:gd name="adj2" fmla="val 50000"/>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dirty="0">
              <a:ln>
                <a:noFill/>
              </a:ln>
              <a:solidFill>
                <a:schemeClr val="bg1"/>
              </a:solidFill>
              <a:effectLst/>
              <a:latin typeface="Arial" panose="020B0604020202020204" pitchFamily="34" charset="0"/>
              <a:cs typeface="Lucida Sans Unicode" panose="020B0602030504020204" pitchFamily="34" charset="0"/>
            </a:endParaRPr>
          </a:p>
        </p:txBody>
      </p:sp>
    </p:spTree>
    <p:extLst>
      <p:ext uri="{BB962C8B-B14F-4D97-AF65-F5344CB8AC3E}">
        <p14:creationId xmlns:p14="http://schemas.microsoft.com/office/powerpoint/2010/main" val="1957637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mponnement">
            <a:extLst>
              <a:ext uri="{FF2B5EF4-FFF2-40B4-BE49-F238E27FC236}">
                <a16:creationId xmlns:a16="http://schemas.microsoft.com/office/drawing/2014/main" id="{1B0717D8-D759-4244-B9AE-07157EE14A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Des groupes de paroles, espace de rencontres et d'échanges à thèmes -  Adapei - Aria Vendée">
            <a:extLst>
              <a:ext uri="{FF2B5EF4-FFF2-40B4-BE49-F238E27FC236}">
                <a16:creationId xmlns:a16="http://schemas.microsoft.com/office/drawing/2014/main" id="{F969725C-8BBB-4891-A623-84ABD739AB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6196" r="65"/>
          <a:stretch/>
        </p:blipFill>
        <p:spPr bwMode="auto">
          <a:xfrm>
            <a:off x="1367904" y="107429"/>
            <a:ext cx="8513851" cy="346090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B2218024-295C-48FB-AB82-4FB2FCE013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7904" y="4859957"/>
            <a:ext cx="2645324" cy="2636506"/>
          </a:xfrm>
          <a:prstGeom prst="rect">
            <a:avLst/>
          </a:prstGeom>
        </p:spPr>
      </p:pic>
      <p:pic>
        <p:nvPicPr>
          <p:cNvPr id="44034" name="Picture 2" descr="collaboration, gens, parole, groupe">
            <a:extLst>
              <a:ext uri="{FF2B5EF4-FFF2-40B4-BE49-F238E27FC236}">
                <a16:creationId xmlns:a16="http://schemas.microsoft.com/office/drawing/2014/main" id="{D548F1E9-FFE7-4AF8-A9EC-E185C3ADEEB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3727" b="8497"/>
          <a:stretch/>
        </p:blipFill>
        <p:spPr bwMode="auto">
          <a:xfrm>
            <a:off x="3744168" y="2555701"/>
            <a:ext cx="5078766"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601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mponnement">
            <a:extLst>
              <a:ext uri="{FF2B5EF4-FFF2-40B4-BE49-F238E27FC236}">
                <a16:creationId xmlns:a16="http://schemas.microsoft.com/office/drawing/2014/main" id="{831E8341-B6BD-4800-AE45-56EAD0C45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32" y="-108595"/>
            <a:ext cx="5009420" cy="76699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 coins arrondis 2">
            <a:extLst>
              <a:ext uri="{FF2B5EF4-FFF2-40B4-BE49-F238E27FC236}">
                <a16:creationId xmlns:a16="http://schemas.microsoft.com/office/drawing/2014/main" id="{8D6B8769-C781-41B0-A756-9D5873619661}"/>
              </a:ext>
            </a:extLst>
          </p:cNvPr>
          <p:cNvSpPr/>
          <p:nvPr/>
        </p:nvSpPr>
        <p:spPr bwMode="auto">
          <a:xfrm>
            <a:off x="4464248" y="1475581"/>
            <a:ext cx="5328345" cy="2016224"/>
          </a:xfrm>
          <a:prstGeom prst="round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6000" b="1" i="0" u="none" strike="noStrike" cap="none" normalizeH="0" baseline="0" dirty="0">
                <a:ln>
                  <a:noFill/>
                </a:ln>
                <a:solidFill>
                  <a:schemeClr val="bg1"/>
                </a:solidFill>
                <a:effectLst/>
                <a:latin typeface="Century Gothic" panose="020B0502020202020204" pitchFamily="34" charset="0"/>
              </a:rPr>
              <a:t>Proposition</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6000" b="1" i="0" u="none" strike="noStrike" cap="none" normalizeH="0" baseline="0" dirty="0">
                <a:ln>
                  <a:noFill/>
                </a:ln>
                <a:solidFill>
                  <a:schemeClr val="bg1"/>
                </a:solidFill>
                <a:effectLst/>
                <a:latin typeface="Century Gothic" panose="020B0502020202020204" pitchFamily="34" charset="0"/>
              </a:rPr>
              <a:t> d’un outil </a:t>
            </a:r>
          </a:p>
        </p:txBody>
      </p:sp>
      <p:sp>
        <p:nvSpPr>
          <p:cNvPr id="4" name="Rectangle : coins arrondis 3">
            <a:extLst>
              <a:ext uri="{FF2B5EF4-FFF2-40B4-BE49-F238E27FC236}">
                <a16:creationId xmlns:a16="http://schemas.microsoft.com/office/drawing/2014/main" id="{ECA77F25-8A9E-4EA9-96A6-5E4BB7DC0CC4}"/>
              </a:ext>
            </a:extLst>
          </p:cNvPr>
          <p:cNvSpPr/>
          <p:nvPr/>
        </p:nvSpPr>
        <p:spPr bwMode="auto">
          <a:xfrm>
            <a:off x="431800" y="5003973"/>
            <a:ext cx="5328345" cy="1152128"/>
          </a:xfrm>
          <a:prstGeom prst="round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lang="fr-FR" sz="3200" b="1" dirty="0">
                <a:latin typeface="Century Gothic" panose="020B0502020202020204" pitchFamily="34" charset="0"/>
              </a:rPr>
              <a:t>Livret </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3200" b="1" i="0" u="none" strike="noStrike" cap="none" normalizeH="0" baseline="0" dirty="0">
                <a:ln>
                  <a:noFill/>
                </a:ln>
                <a:solidFill>
                  <a:schemeClr val="bg1"/>
                </a:solidFill>
                <a:effectLst/>
                <a:latin typeface="Century Gothic" panose="020B0502020202020204" pitchFamily="34" charset="0"/>
              </a:rPr>
              <a:t>Bayard Presse </a:t>
            </a:r>
          </a:p>
        </p:txBody>
      </p:sp>
    </p:spTree>
    <p:extLst>
      <p:ext uri="{BB962C8B-B14F-4D97-AF65-F5344CB8AC3E}">
        <p14:creationId xmlns:p14="http://schemas.microsoft.com/office/powerpoint/2010/main" val="3274850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6" name="Picture 1">
            <a:extLst>
              <a:ext uri="{FF2B5EF4-FFF2-40B4-BE49-F238E27FC236}">
                <a16:creationId xmlns:a16="http://schemas.microsoft.com/office/drawing/2014/main" id="{408431D9-233D-4505-BD9D-D99FEE7B3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000" y="0"/>
            <a:ext cx="7380287"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descr="tamponnement">
            <a:extLst>
              <a:ext uri="{FF2B5EF4-FFF2-40B4-BE49-F238E27FC236}">
                <a16:creationId xmlns:a16="http://schemas.microsoft.com/office/drawing/2014/main" id="{274CA8A2-BC12-402E-8AA3-A84BEFB806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3723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4" name="Picture 1">
            <a:extLst>
              <a:ext uri="{FF2B5EF4-FFF2-40B4-BE49-F238E27FC236}">
                <a16:creationId xmlns:a16="http://schemas.microsoft.com/office/drawing/2014/main" id="{617FBF0D-FABF-435D-80FC-0A76398FB3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5081" b="1176"/>
          <a:stretch/>
        </p:blipFill>
        <p:spPr bwMode="auto">
          <a:xfrm>
            <a:off x="2592040" y="116845"/>
            <a:ext cx="3489021" cy="74504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descr="tamponnement">
            <a:extLst>
              <a:ext uri="{FF2B5EF4-FFF2-40B4-BE49-F238E27FC236}">
                <a16:creationId xmlns:a16="http://schemas.microsoft.com/office/drawing/2014/main" id="{9E4799CF-3300-446B-A061-2D8227A9E7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8826A97-A874-4A33-AA7A-FB94BD635380}"/>
              </a:ext>
            </a:extLst>
          </p:cNvPr>
          <p:cNvSpPr/>
          <p:nvPr/>
        </p:nvSpPr>
        <p:spPr bwMode="auto">
          <a:xfrm>
            <a:off x="5760392" y="5147989"/>
            <a:ext cx="936104" cy="2411686"/>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solidFill>
                <a:schemeClr val="bg1"/>
              </a:solidFill>
              <a:effectLst/>
              <a:latin typeface="Arial" panose="020B0604020202020204" pitchFamily="34" charset="0"/>
              <a:cs typeface="Lucida Sans Unicode" panose="020B0602030504020204" pitchFamily="34" charset="0"/>
            </a:endParaRPr>
          </a:p>
        </p:txBody>
      </p:sp>
      <p:sp>
        <p:nvSpPr>
          <p:cNvPr id="4" name="Rectangle 3">
            <a:extLst>
              <a:ext uri="{FF2B5EF4-FFF2-40B4-BE49-F238E27FC236}">
                <a16:creationId xmlns:a16="http://schemas.microsoft.com/office/drawing/2014/main" id="{360F444F-F54C-4A0A-BBFA-82AFFBF31F4F}"/>
              </a:ext>
            </a:extLst>
          </p:cNvPr>
          <p:cNvSpPr/>
          <p:nvPr/>
        </p:nvSpPr>
        <p:spPr bwMode="auto">
          <a:xfrm>
            <a:off x="5616376" y="5436021"/>
            <a:ext cx="1080120" cy="194421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solidFill>
                <a:schemeClr val="bg1"/>
              </a:solidFill>
              <a:effectLst/>
              <a:latin typeface="Arial" panose="020B0604020202020204" pitchFamily="34" charset="0"/>
              <a:cs typeface="Lucida Sans Unicode" panose="020B0602030504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4" name="Picture 1">
            <a:extLst>
              <a:ext uri="{FF2B5EF4-FFF2-40B4-BE49-F238E27FC236}">
                <a16:creationId xmlns:a16="http://schemas.microsoft.com/office/drawing/2014/main" id="{617FBF0D-FABF-435D-80FC-0A76398FB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952" y="20638"/>
            <a:ext cx="7767392" cy="7539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descr="tamponnement">
            <a:extLst>
              <a:ext uri="{FF2B5EF4-FFF2-40B4-BE49-F238E27FC236}">
                <a16:creationId xmlns:a16="http://schemas.microsoft.com/office/drawing/2014/main" id="{9E4799CF-3300-446B-A061-2D8227A9E7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2162" b="1818"/>
          <a:stretch/>
        </p:blipFill>
        <p:spPr bwMode="auto">
          <a:xfrm>
            <a:off x="0" y="0"/>
            <a:ext cx="1246910" cy="755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0185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cs typeface="Lucida Sans Unicode" panose="020B0602030504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cs typeface="Lucida Sans Unicode" panose="020B0602030504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35754</TotalTime>
  <Words>1739</Words>
  <Application>Microsoft Office PowerPoint</Application>
  <PresentationFormat>Personnalisé</PresentationFormat>
  <Paragraphs>207</Paragraphs>
  <Slides>44</Slides>
  <Notes>26</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44</vt:i4>
      </vt:variant>
    </vt:vector>
  </HeadingPairs>
  <TitlesOfParts>
    <vt:vector size="51" baseType="lpstr">
      <vt:lpstr>Arial</vt:lpstr>
      <vt:lpstr>Century Gothic</vt:lpstr>
      <vt:lpstr>Lucida Sans Unicode</vt:lpstr>
      <vt:lpstr>Roboto</vt:lpstr>
      <vt:lpstr>Showcard Gothic</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https://www.youtube.com/watch?v=_FPWZNj_qmg</vt:lpstr>
      <vt:lpstr>Pourquoi va-t-on à l'école ?  Cycle 2 et 3 </vt:lpstr>
      <vt:lpstr>Chaque enfant doit pouvoir apprendre pour bien grandir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Mauricette BODIN</dc:creator>
  <cp:lastModifiedBy>Mauricette Bodin</cp:lastModifiedBy>
  <cp:revision>44</cp:revision>
  <cp:lastPrinted>1601-01-01T00:00:00Z</cp:lastPrinted>
  <dcterms:created xsi:type="dcterms:W3CDTF">2012-09-08T14:23:49Z</dcterms:created>
  <dcterms:modified xsi:type="dcterms:W3CDTF">2020-10-31T09:22:31Z</dcterms:modified>
</cp:coreProperties>
</file>