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51" r:id="rId5"/>
  </p:sldMasterIdLst>
  <p:notesMasterIdLst>
    <p:notesMasterId r:id="rId12"/>
  </p:notesMasterIdLst>
  <p:handoutMasterIdLst>
    <p:handoutMasterId r:id="rId13"/>
  </p:handoutMasterIdLst>
  <p:sldIdLst>
    <p:sldId id="261" r:id="rId6"/>
    <p:sldId id="263" r:id="rId7"/>
    <p:sldId id="258" r:id="rId8"/>
    <p:sldId id="264" r:id="rId9"/>
    <p:sldId id="265" r:id="rId10"/>
    <p:sldId id="262" r:id="rId11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8DC63F"/>
    <a:srgbClr val="70AD47"/>
    <a:srgbClr val="FF495D"/>
    <a:srgbClr val="7F3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837" autoAdjust="0"/>
  </p:normalViewPr>
  <p:slideViewPr>
    <p:cSldViewPr snapToGrid="0" snapToObjects="1" showGuides="1">
      <p:cViewPr>
        <p:scale>
          <a:sx n="86" d="100"/>
          <a:sy n="86" d="100"/>
        </p:scale>
        <p:origin x="562" y="-2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7A0B779-B48B-48B0-B1BB-08571B4D26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EC64890-A288-41BD-955C-516501AC54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D04DC-2EBF-4C8E-8B7D-C86D4DC8F163}" type="datetimeFigureOut">
              <a:rPr lang="fr-FR" smtClean="0"/>
              <a:t>28/03/2020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CDFCA6-A396-4016-BC13-B325B87291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0189B3-BA3D-413A-B652-22B6899E59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E4BDC-8F44-4A54-860D-1AAFCA3227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1968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32871-A3E0-44E8-897A-612D6D4CD088}" type="datetimeFigureOut">
              <a:rPr lang="fr-FR" noProof="0" smtClean="0"/>
              <a:t>28/03/2020</a:t>
            </a:fld>
            <a:endParaRPr lang="fr-FR" noProof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01E1B-9A9C-4EC9-BB5C-463E83C41FAA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683233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01E1B-9A9C-4EC9-BB5C-463E83C41FA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95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001E1B-9A9C-4EC9-BB5C-463E83C41FA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957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01E1B-9A9C-4EC9-BB5C-463E83C41FA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957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01E1B-9A9C-4EC9-BB5C-463E83C41FA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068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01E1B-9A9C-4EC9-BB5C-463E83C41FA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182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01E1B-9A9C-4EC9-BB5C-463E83C41FA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69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’image 23">
            <a:extLst>
              <a:ext uri="{FF2B5EF4-FFF2-40B4-BE49-F238E27FC236}">
                <a16:creationId xmlns:a16="http://schemas.microsoft.com/office/drawing/2014/main" id="{F142C764-33B0-D34F-92EE-3727CA83DD2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547012" y="3506386"/>
            <a:ext cx="1094291" cy="10942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24" name="Espace réservé d’image 23">
            <a:extLst>
              <a:ext uri="{FF2B5EF4-FFF2-40B4-BE49-F238E27FC236}">
                <a16:creationId xmlns:a16="http://schemas.microsoft.com/office/drawing/2014/main" id="{595B74F1-442A-8E46-A6CA-C2372E4CC05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43521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25" name="Espace réservé d’image 23">
            <a:extLst>
              <a:ext uri="{FF2B5EF4-FFF2-40B4-BE49-F238E27FC236}">
                <a16:creationId xmlns:a16="http://schemas.microsoft.com/office/drawing/2014/main" id="{42A7EF5D-4D05-D240-8DFB-D13AFEF534B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728204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</p:txBody>
      </p:sp>
      <p:sp>
        <p:nvSpPr>
          <p:cNvPr id="27" name="Espace réservé d’image 23">
            <a:extLst>
              <a:ext uri="{FF2B5EF4-FFF2-40B4-BE49-F238E27FC236}">
                <a16:creationId xmlns:a16="http://schemas.microsoft.com/office/drawing/2014/main" id="{182D16A7-8728-CD46-B8EE-5E1877B1A56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57437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28" name="Espace réservé d’image 23">
            <a:extLst>
              <a:ext uri="{FF2B5EF4-FFF2-40B4-BE49-F238E27FC236}">
                <a16:creationId xmlns:a16="http://schemas.microsoft.com/office/drawing/2014/main" id="{3BA75370-FB6B-D04B-A98F-D7DC12633C8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632013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noProof="0"/>
          </a:p>
        </p:txBody>
      </p:sp>
      <p:sp>
        <p:nvSpPr>
          <p:cNvPr id="29" name="Espace réservé d’image 23">
            <a:extLst>
              <a:ext uri="{FF2B5EF4-FFF2-40B4-BE49-F238E27FC236}">
                <a16:creationId xmlns:a16="http://schemas.microsoft.com/office/drawing/2014/main" id="{E1CECA07-DDFB-DD48-8A5E-C18E8D23339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672799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30" name="Espace réservé d’image 23">
            <a:extLst>
              <a:ext uri="{FF2B5EF4-FFF2-40B4-BE49-F238E27FC236}">
                <a16:creationId xmlns:a16="http://schemas.microsoft.com/office/drawing/2014/main" id="{35A9AAD8-79C1-8742-AB17-D325CC11E8D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589496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32" name="Espace réservé d’image 23">
            <a:extLst>
              <a:ext uri="{FF2B5EF4-FFF2-40B4-BE49-F238E27FC236}">
                <a16:creationId xmlns:a16="http://schemas.microsoft.com/office/drawing/2014/main" id="{DEC73122-F45B-1642-8DF3-4C639440EB6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214032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</p:txBody>
      </p:sp>
      <p:sp>
        <p:nvSpPr>
          <p:cNvPr id="33" name="Espace réservé d’image 23">
            <a:extLst>
              <a:ext uri="{FF2B5EF4-FFF2-40B4-BE49-F238E27FC236}">
                <a16:creationId xmlns:a16="http://schemas.microsoft.com/office/drawing/2014/main" id="{D6AC518F-BD8F-774E-A9CD-B1F5A8930D0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95348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34" name="Espace réservé d’image 23">
            <a:extLst>
              <a:ext uri="{FF2B5EF4-FFF2-40B4-BE49-F238E27FC236}">
                <a16:creationId xmlns:a16="http://schemas.microsoft.com/office/drawing/2014/main" id="{A3B85100-1036-7A4C-B677-5964B3F7B8B6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724302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9DE35F-9F81-43D0-814B-7B149AD11A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13213" y="407052"/>
            <a:ext cx="13047785" cy="746981"/>
          </a:xfrm>
          <a:prstGeom prst="rect">
            <a:avLst/>
          </a:prstGeom>
        </p:spPr>
        <p:txBody>
          <a:bodyPr spcFirstLastPara="1" numCol="1" rtlCol="0" anchor="b" anchorCtr="0">
            <a:prstTxWarp prst="textArchUp">
              <a:avLst>
                <a:gd name="adj" fmla="val 10846155"/>
              </a:avLst>
            </a:prstTxWarp>
          </a:bodyPr>
          <a:lstStyle>
            <a:lvl1pPr algn="ctr">
              <a:defRPr lang="en-US" sz="6000" dirty="0">
                <a:latin typeface="KG A Little Swag" panose="02000000000000000000" pitchFamily="2" charset="0"/>
                <a:ea typeface="+mn-ea"/>
                <a:cs typeface="+mn-cs"/>
              </a:defRPr>
            </a:lvl1pPr>
          </a:lstStyle>
          <a:p>
            <a:pPr marL="0" lvl="0" indent="0" algn="ctr" rtl="0">
              <a:spcBef>
                <a:spcPts val="1000"/>
              </a:spcBef>
              <a:buFont typeface="Arial" panose="020B0604020202020204" pitchFamily="34" charset="0"/>
            </a:pPr>
            <a:r>
              <a:rPr lang="fr-FR" noProof="0" dirty="0"/>
              <a:t>Arbre généalogique de ma famille</a:t>
            </a:r>
          </a:p>
        </p:txBody>
      </p:sp>
      <p:sp>
        <p:nvSpPr>
          <p:cNvPr id="43" name="Espace réservé d’image 23">
            <a:extLst>
              <a:ext uri="{FF2B5EF4-FFF2-40B4-BE49-F238E27FC236}">
                <a16:creationId xmlns:a16="http://schemas.microsoft.com/office/drawing/2014/main" id="{AA9B0001-D865-4D90-A81E-AD8400EDC44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557677" y="347450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44" name="Espace réservé d’image 23">
            <a:extLst>
              <a:ext uri="{FF2B5EF4-FFF2-40B4-BE49-F238E27FC236}">
                <a16:creationId xmlns:a16="http://schemas.microsoft.com/office/drawing/2014/main" id="{9A6639D5-D7EB-4EE2-A2D0-513A1E0C6BA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3476651" y="3839748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47" name="Espace réservé d’image 23">
            <a:extLst>
              <a:ext uri="{FF2B5EF4-FFF2-40B4-BE49-F238E27FC236}">
                <a16:creationId xmlns:a16="http://schemas.microsoft.com/office/drawing/2014/main" id="{B8D2456F-4FF2-45FF-88E2-2133C712ADFF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8221499" y="375328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48" name="Espace réservé d’image 23">
            <a:extLst>
              <a:ext uri="{FF2B5EF4-FFF2-40B4-BE49-F238E27FC236}">
                <a16:creationId xmlns:a16="http://schemas.microsoft.com/office/drawing/2014/main" id="{89907D60-CB1B-41E1-BE12-8AC420C9F691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9135830" y="3388033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51" name="Espace réservé d’image 23">
            <a:extLst>
              <a:ext uri="{FF2B5EF4-FFF2-40B4-BE49-F238E27FC236}">
                <a16:creationId xmlns:a16="http://schemas.microsoft.com/office/drawing/2014/main" id="{BB8F442A-4B20-41C2-89BC-8BBEBCBCF2BA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421797" y="399919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52" name="Espace réservé d’image 23">
            <a:extLst>
              <a:ext uri="{FF2B5EF4-FFF2-40B4-BE49-F238E27FC236}">
                <a16:creationId xmlns:a16="http://schemas.microsoft.com/office/drawing/2014/main" id="{DBED4F11-BEA3-4590-AD78-2ADD2CDF3068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324068" y="394090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10452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’instruc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’image 23">
            <a:extLst>
              <a:ext uri="{FF2B5EF4-FFF2-40B4-BE49-F238E27FC236}">
                <a16:creationId xmlns:a16="http://schemas.microsoft.com/office/drawing/2014/main" id="{F142C764-33B0-D34F-92EE-3727CA83DD2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547012" y="3506386"/>
            <a:ext cx="1094291" cy="10942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0FCBDB7-5EE4-304C-B48A-FE82ABB387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9847" y="2854457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93C429AD-4050-364A-AAF6-3F3089893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03764" y="3280139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5B67355A-4AA9-D24F-B3D8-5BC2F16035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13734" y="3430859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934019FB-A4E4-2348-BFB0-19C6BDC473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19125" y="3280139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30EDAF34-83B8-294A-B889-6C14D9D7DC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35822" y="2854457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5584C5A6-F0A9-E448-90A6-3E191D06F9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79011" y="3430859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6AF33D2D-E9A9-D945-AC9F-EB5B809DEF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2385" y="1336947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0FFFA684-8540-934D-847B-36F2770B60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9352" y="1342167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CF0A56C8-4415-6149-B82A-24D668AEF4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03392" y="1336947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19" name="Espace réservé du texte 7">
            <a:extLst>
              <a:ext uri="{FF2B5EF4-FFF2-40B4-BE49-F238E27FC236}">
                <a16:creationId xmlns:a16="http://schemas.microsoft.com/office/drawing/2014/main" id="{8077E598-77CB-DC44-848D-10FB8281009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0359" y="1336946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5642622C-17F9-2743-85A3-AEE5783DF7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40771" y="4259776"/>
            <a:ext cx="1510457" cy="195533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24" name="Espace réservé d’image 23">
            <a:extLst>
              <a:ext uri="{FF2B5EF4-FFF2-40B4-BE49-F238E27FC236}">
                <a16:creationId xmlns:a16="http://schemas.microsoft.com/office/drawing/2014/main" id="{595B74F1-442A-8E46-A6CA-C2372E4CC05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43521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25" name="Espace réservé d’image 23">
            <a:extLst>
              <a:ext uri="{FF2B5EF4-FFF2-40B4-BE49-F238E27FC236}">
                <a16:creationId xmlns:a16="http://schemas.microsoft.com/office/drawing/2014/main" id="{42A7EF5D-4D05-D240-8DFB-D13AFEF534B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728204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</p:txBody>
      </p:sp>
      <p:sp>
        <p:nvSpPr>
          <p:cNvPr id="27" name="Espace réservé d’image 23">
            <a:extLst>
              <a:ext uri="{FF2B5EF4-FFF2-40B4-BE49-F238E27FC236}">
                <a16:creationId xmlns:a16="http://schemas.microsoft.com/office/drawing/2014/main" id="{182D16A7-8728-CD46-B8EE-5E1877B1A56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57437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28" name="Espace réservé d’image 23">
            <a:extLst>
              <a:ext uri="{FF2B5EF4-FFF2-40B4-BE49-F238E27FC236}">
                <a16:creationId xmlns:a16="http://schemas.microsoft.com/office/drawing/2014/main" id="{3BA75370-FB6B-D04B-A98F-D7DC12633C8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632013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noProof="0"/>
          </a:p>
        </p:txBody>
      </p:sp>
      <p:sp>
        <p:nvSpPr>
          <p:cNvPr id="29" name="Espace réservé d’image 23">
            <a:extLst>
              <a:ext uri="{FF2B5EF4-FFF2-40B4-BE49-F238E27FC236}">
                <a16:creationId xmlns:a16="http://schemas.microsoft.com/office/drawing/2014/main" id="{E1CECA07-DDFB-DD48-8A5E-C18E8D23339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672799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30" name="Espace réservé d’image 23">
            <a:extLst>
              <a:ext uri="{FF2B5EF4-FFF2-40B4-BE49-F238E27FC236}">
                <a16:creationId xmlns:a16="http://schemas.microsoft.com/office/drawing/2014/main" id="{35A9AAD8-79C1-8742-AB17-D325CC11E8D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589496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31" name="Espace réservé d’image 23">
            <a:extLst>
              <a:ext uri="{FF2B5EF4-FFF2-40B4-BE49-F238E27FC236}">
                <a16:creationId xmlns:a16="http://schemas.microsoft.com/office/drawing/2014/main" id="{C3FE4CAB-E2AF-D246-A854-486A0B1952C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25706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32" name="Espace réservé d’image 23">
            <a:extLst>
              <a:ext uri="{FF2B5EF4-FFF2-40B4-BE49-F238E27FC236}">
                <a16:creationId xmlns:a16="http://schemas.microsoft.com/office/drawing/2014/main" id="{DEC73122-F45B-1642-8DF3-4C639440EB6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214032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</p:txBody>
      </p:sp>
      <p:sp>
        <p:nvSpPr>
          <p:cNvPr id="33" name="Espace réservé d’image 23">
            <a:extLst>
              <a:ext uri="{FF2B5EF4-FFF2-40B4-BE49-F238E27FC236}">
                <a16:creationId xmlns:a16="http://schemas.microsoft.com/office/drawing/2014/main" id="{D6AC518F-BD8F-774E-A9CD-B1F5A8930D0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95348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34" name="Espace réservé d’image 23">
            <a:extLst>
              <a:ext uri="{FF2B5EF4-FFF2-40B4-BE49-F238E27FC236}">
                <a16:creationId xmlns:a16="http://schemas.microsoft.com/office/drawing/2014/main" id="{A3B85100-1036-7A4C-B677-5964B3F7B8B6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724302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9DE35F-9F81-43D0-814B-7B149AD11A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020" y="1007226"/>
            <a:ext cx="3005325" cy="133706"/>
          </a:xfrm>
          <a:prstGeom prst="rect">
            <a:avLst/>
          </a:prstGeom>
        </p:spPr>
        <p:txBody>
          <a:bodyPr spcFirstLastPara="1" numCol="1" rtlCol="0" anchor="b" anchorCtr="0">
            <a:prstTxWarp prst="textArchUp">
              <a:avLst>
                <a:gd name="adj" fmla="val 10870358"/>
              </a:avLst>
            </a:prstTxWarp>
          </a:bodyPr>
          <a:lstStyle>
            <a:lvl1pPr algn="ctr">
              <a:defRPr lang="en-US" sz="3600" dirty="0">
                <a:latin typeface="Lucida Calligraphy" panose="03010101010101010101" pitchFamily="66" charset="77"/>
                <a:ea typeface="+mn-ea"/>
                <a:cs typeface="+mn-cs"/>
              </a:defRPr>
            </a:lvl1pPr>
          </a:lstStyle>
          <a:p>
            <a:pPr marL="0" lvl="0" indent="0" algn="ctr" rtl="0">
              <a:spcBef>
                <a:spcPts val="1000"/>
              </a:spcBef>
              <a:buFont typeface="Arial" panose="020B0604020202020204" pitchFamily="34" charset="0"/>
            </a:pPr>
            <a:r>
              <a:rPr lang="fr-FR" noProof="0"/>
              <a:t>Arbre</a:t>
            </a:r>
            <a:br>
              <a:rPr lang="fr-FR" noProof="0"/>
            </a:br>
            <a:r>
              <a:rPr lang="fr-FR" noProof="0"/>
              <a:t>généalogique</a:t>
            </a:r>
          </a:p>
        </p:txBody>
      </p:sp>
      <p:sp>
        <p:nvSpPr>
          <p:cNvPr id="41" name="Espace réservé du texte 7">
            <a:extLst>
              <a:ext uri="{FF2B5EF4-FFF2-40B4-BE49-F238E27FC236}">
                <a16:creationId xmlns:a16="http://schemas.microsoft.com/office/drawing/2014/main" id="{39FCC5B8-E697-4893-9099-8DF5B79BBFC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04003" y="4277069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42" name="Espace réservé du texte 7">
            <a:extLst>
              <a:ext uri="{FF2B5EF4-FFF2-40B4-BE49-F238E27FC236}">
                <a16:creationId xmlns:a16="http://schemas.microsoft.com/office/drawing/2014/main" id="{39F7F89E-F52C-455C-91AA-88D9DB263AD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22978" y="4644175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43" name="Espace réservé d’image 23">
            <a:extLst>
              <a:ext uri="{FF2B5EF4-FFF2-40B4-BE49-F238E27FC236}">
                <a16:creationId xmlns:a16="http://schemas.microsoft.com/office/drawing/2014/main" id="{AA9B0001-D865-4D90-A81E-AD8400EDC44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557677" y="347450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44" name="Espace réservé d’image 23">
            <a:extLst>
              <a:ext uri="{FF2B5EF4-FFF2-40B4-BE49-F238E27FC236}">
                <a16:creationId xmlns:a16="http://schemas.microsoft.com/office/drawing/2014/main" id="{9A6639D5-D7EB-4EE2-A2D0-513A1E0C6BA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3476651" y="3839748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45" name="Espace réservé du texte 7">
            <a:extLst>
              <a:ext uri="{FF2B5EF4-FFF2-40B4-BE49-F238E27FC236}">
                <a16:creationId xmlns:a16="http://schemas.microsoft.com/office/drawing/2014/main" id="{216D57BE-8F7D-4CD9-9EA2-936B674632A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167825" y="4555848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46" name="Espace réservé du texte 7">
            <a:extLst>
              <a:ext uri="{FF2B5EF4-FFF2-40B4-BE49-F238E27FC236}">
                <a16:creationId xmlns:a16="http://schemas.microsoft.com/office/drawing/2014/main" id="{F9A520BF-5061-4468-A337-07FBD0B5BEE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082156" y="4192460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47" name="Espace réservé d’image 23">
            <a:extLst>
              <a:ext uri="{FF2B5EF4-FFF2-40B4-BE49-F238E27FC236}">
                <a16:creationId xmlns:a16="http://schemas.microsoft.com/office/drawing/2014/main" id="{B8D2456F-4FF2-45FF-88E2-2133C712ADFF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8221499" y="375328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48" name="Espace réservé d’image 23">
            <a:extLst>
              <a:ext uri="{FF2B5EF4-FFF2-40B4-BE49-F238E27FC236}">
                <a16:creationId xmlns:a16="http://schemas.microsoft.com/office/drawing/2014/main" id="{89907D60-CB1B-41E1-BE12-8AC420C9F691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9135830" y="3388033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49" name="Espace réservé du texte 7">
            <a:extLst>
              <a:ext uri="{FF2B5EF4-FFF2-40B4-BE49-F238E27FC236}">
                <a16:creationId xmlns:a16="http://schemas.microsoft.com/office/drawing/2014/main" id="{5EEA1B9D-E693-481F-9D52-B870E5E890A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314449" y="4801759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50" name="Espace réservé du texte 7">
            <a:extLst>
              <a:ext uri="{FF2B5EF4-FFF2-40B4-BE49-F238E27FC236}">
                <a16:creationId xmlns:a16="http://schemas.microsoft.com/office/drawing/2014/main" id="{337D1C57-5794-4736-A349-8E43847311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270395" y="4745329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51" name="Espace réservé d’image 23">
            <a:extLst>
              <a:ext uri="{FF2B5EF4-FFF2-40B4-BE49-F238E27FC236}">
                <a16:creationId xmlns:a16="http://schemas.microsoft.com/office/drawing/2014/main" id="{BB8F442A-4B20-41C2-89BC-8BBEBCBCF2BA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421797" y="399919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52" name="Espace réservé d’image 23">
            <a:extLst>
              <a:ext uri="{FF2B5EF4-FFF2-40B4-BE49-F238E27FC236}">
                <a16:creationId xmlns:a16="http://schemas.microsoft.com/office/drawing/2014/main" id="{DBED4F11-BEA3-4590-AD78-2ADD2CDF3068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324068" y="394090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743238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’image 23">
            <a:extLst>
              <a:ext uri="{FF2B5EF4-FFF2-40B4-BE49-F238E27FC236}">
                <a16:creationId xmlns:a16="http://schemas.microsoft.com/office/drawing/2014/main" id="{F142C764-33B0-D34F-92EE-3727CA83DD2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547012" y="3506386"/>
            <a:ext cx="1094291" cy="10942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0FCBDB7-5EE4-304C-B48A-FE82ABB387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9847" y="2854457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93C429AD-4050-364A-AAF6-3F3089893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03764" y="3280139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5B67355A-4AA9-D24F-B3D8-5BC2F16035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13734" y="3430859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934019FB-A4E4-2348-BFB0-19C6BDC473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19125" y="3280139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30EDAF34-83B8-294A-B889-6C14D9D7DC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35822" y="2854457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5584C5A6-F0A9-E448-90A6-3E191D06F9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79011" y="3430859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6AF33D2D-E9A9-D945-AC9F-EB5B809DEF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2385" y="1336947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0FFFA684-8540-934D-847B-36F2770B60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9352" y="1342167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CF0A56C8-4415-6149-B82A-24D668AEF4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03392" y="1336947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19" name="Espace réservé du texte 7">
            <a:extLst>
              <a:ext uri="{FF2B5EF4-FFF2-40B4-BE49-F238E27FC236}">
                <a16:creationId xmlns:a16="http://schemas.microsoft.com/office/drawing/2014/main" id="{8077E598-77CB-DC44-848D-10FB8281009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0359" y="1336946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5642622C-17F9-2743-85A3-AEE5783DF7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40771" y="4259776"/>
            <a:ext cx="1510457" cy="195533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24" name="Espace réservé d’image 23">
            <a:extLst>
              <a:ext uri="{FF2B5EF4-FFF2-40B4-BE49-F238E27FC236}">
                <a16:creationId xmlns:a16="http://schemas.microsoft.com/office/drawing/2014/main" id="{595B74F1-442A-8E46-A6CA-C2372E4CC05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43521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25" name="Espace réservé d’image 23">
            <a:extLst>
              <a:ext uri="{FF2B5EF4-FFF2-40B4-BE49-F238E27FC236}">
                <a16:creationId xmlns:a16="http://schemas.microsoft.com/office/drawing/2014/main" id="{42A7EF5D-4D05-D240-8DFB-D13AFEF534B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728204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</p:txBody>
      </p:sp>
      <p:sp>
        <p:nvSpPr>
          <p:cNvPr id="27" name="Espace réservé d’image 23">
            <a:extLst>
              <a:ext uri="{FF2B5EF4-FFF2-40B4-BE49-F238E27FC236}">
                <a16:creationId xmlns:a16="http://schemas.microsoft.com/office/drawing/2014/main" id="{182D16A7-8728-CD46-B8EE-5E1877B1A56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57437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28" name="Espace réservé d’image 23">
            <a:extLst>
              <a:ext uri="{FF2B5EF4-FFF2-40B4-BE49-F238E27FC236}">
                <a16:creationId xmlns:a16="http://schemas.microsoft.com/office/drawing/2014/main" id="{3BA75370-FB6B-D04B-A98F-D7DC12633C8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632013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noProof="0"/>
          </a:p>
        </p:txBody>
      </p:sp>
      <p:sp>
        <p:nvSpPr>
          <p:cNvPr id="29" name="Espace réservé d’image 23">
            <a:extLst>
              <a:ext uri="{FF2B5EF4-FFF2-40B4-BE49-F238E27FC236}">
                <a16:creationId xmlns:a16="http://schemas.microsoft.com/office/drawing/2014/main" id="{E1CECA07-DDFB-DD48-8A5E-C18E8D23339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672799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30" name="Espace réservé d’image 23">
            <a:extLst>
              <a:ext uri="{FF2B5EF4-FFF2-40B4-BE49-F238E27FC236}">
                <a16:creationId xmlns:a16="http://schemas.microsoft.com/office/drawing/2014/main" id="{35A9AAD8-79C1-8742-AB17-D325CC11E8D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589496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31" name="Espace réservé d’image 23">
            <a:extLst>
              <a:ext uri="{FF2B5EF4-FFF2-40B4-BE49-F238E27FC236}">
                <a16:creationId xmlns:a16="http://schemas.microsoft.com/office/drawing/2014/main" id="{C3FE4CAB-E2AF-D246-A854-486A0B1952C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25706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32" name="Espace réservé d’image 23">
            <a:extLst>
              <a:ext uri="{FF2B5EF4-FFF2-40B4-BE49-F238E27FC236}">
                <a16:creationId xmlns:a16="http://schemas.microsoft.com/office/drawing/2014/main" id="{DEC73122-F45B-1642-8DF3-4C639440EB6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214032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</p:txBody>
      </p:sp>
      <p:sp>
        <p:nvSpPr>
          <p:cNvPr id="33" name="Espace réservé d’image 23">
            <a:extLst>
              <a:ext uri="{FF2B5EF4-FFF2-40B4-BE49-F238E27FC236}">
                <a16:creationId xmlns:a16="http://schemas.microsoft.com/office/drawing/2014/main" id="{D6AC518F-BD8F-774E-A9CD-B1F5A8930D0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95348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34" name="Espace réservé d’image 23">
            <a:extLst>
              <a:ext uri="{FF2B5EF4-FFF2-40B4-BE49-F238E27FC236}">
                <a16:creationId xmlns:a16="http://schemas.microsoft.com/office/drawing/2014/main" id="{A3B85100-1036-7A4C-B677-5964B3F7B8B6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724302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9DE35F-9F81-43D0-814B-7B149AD11A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020" y="1007226"/>
            <a:ext cx="3005325" cy="133706"/>
          </a:xfrm>
          <a:prstGeom prst="rect">
            <a:avLst/>
          </a:prstGeom>
        </p:spPr>
        <p:txBody>
          <a:bodyPr spcFirstLastPara="1" numCol="1" rtlCol="0" anchor="b" anchorCtr="0">
            <a:prstTxWarp prst="textArchUp">
              <a:avLst>
                <a:gd name="adj" fmla="val 10870358"/>
              </a:avLst>
            </a:prstTxWarp>
          </a:bodyPr>
          <a:lstStyle>
            <a:lvl1pPr algn="ctr">
              <a:defRPr lang="en-US" sz="3600" dirty="0">
                <a:latin typeface="Lucida Calligraphy" panose="03010101010101010101" pitchFamily="66" charset="77"/>
                <a:ea typeface="+mn-ea"/>
                <a:cs typeface="+mn-cs"/>
              </a:defRPr>
            </a:lvl1pPr>
          </a:lstStyle>
          <a:p>
            <a:pPr marL="0" lvl="0" indent="0" algn="ctr" rtl="0">
              <a:spcBef>
                <a:spcPts val="1000"/>
              </a:spcBef>
              <a:buFont typeface="Arial" panose="020B0604020202020204" pitchFamily="34" charset="0"/>
            </a:pPr>
            <a:r>
              <a:rPr lang="fr-FR" noProof="0"/>
              <a:t>Arbre</a:t>
            </a:r>
            <a:br>
              <a:rPr lang="fr-FR" noProof="0"/>
            </a:br>
            <a:r>
              <a:rPr lang="fr-FR" noProof="0"/>
              <a:t>généalogique</a:t>
            </a:r>
          </a:p>
        </p:txBody>
      </p:sp>
      <p:sp>
        <p:nvSpPr>
          <p:cNvPr id="41" name="Espace réservé du texte 7">
            <a:extLst>
              <a:ext uri="{FF2B5EF4-FFF2-40B4-BE49-F238E27FC236}">
                <a16:creationId xmlns:a16="http://schemas.microsoft.com/office/drawing/2014/main" id="{39FCC5B8-E697-4893-9099-8DF5B79BBFC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04003" y="4277069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42" name="Espace réservé du texte 7">
            <a:extLst>
              <a:ext uri="{FF2B5EF4-FFF2-40B4-BE49-F238E27FC236}">
                <a16:creationId xmlns:a16="http://schemas.microsoft.com/office/drawing/2014/main" id="{39F7F89E-F52C-455C-91AA-88D9DB263AD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22978" y="4644175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43" name="Espace réservé d’image 23">
            <a:extLst>
              <a:ext uri="{FF2B5EF4-FFF2-40B4-BE49-F238E27FC236}">
                <a16:creationId xmlns:a16="http://schemas.microsoft.com/office/drawing/2014/main" id="{AA9B0001-D865-4D90-A81E-AD8400EDC44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557677" y="347450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44" name="Espace réservé d’image 23">
            <a:extLst>
              <a:ext uri="{FF2B5EF4-FFF2-40B4-BE49-F238E27FC236}">
                <a16:creationId xmlns:a16="http://schemas.microsoft.com/office/drawing/2014/main" id="{9A6639D5-D7EB-4EE2-A2D0-513A1E0C6BA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3476651" y="3839748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45" name="Espace réservé du texte 7">
            <a:extLst>
              <a:ext uri="{FF2B5EF4-FFF2-40B4-BE49-F238E27FC236}">
                <a16:creationId xmlns:a16="http://schemas.microsoft.com/office/drawing/2014/main" id="{216D57BE-8F7D-4CD9-9EA2-936B674632A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167825" y="4555848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46" name="Espace réservé du texte 7">
            <a:extLst>
              <a:ext uri="{FF2B5EF4-FFF2-40B4-BE49-F238E27FC236}">
                <a16:creationId xmlns:a16="http://schemas.microsoft.com/office/drawing/2014/main" id="{F9A520BF-5061-4468-A337-07FBD0B5BEE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082156" y="4192460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47" name="Espace réservé d’image 23">
            <a:extLst>
              <a:ext uri="{FF2B5EF4-FFF2-40B4-BE49-F238E27FC236}">
                <a16:creationId xmlns:a16="http://schemas.microsoft.com/office/drawing/2014/main" id="{B8D2456F-4FF2-45FF-88E2-2133C712ADFF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8221499" y="375328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48" name="Espace réservé d’image 23">
            <a:extLst>
              <a:ext uri="{FF2B5EF4-FFF2-40B4-BE49-F238E27FC236}">
                <a16:creationId xmlns:a16="http://schemas.microsoft.com/office/drawing/2014/main" id="{89907D60-CB1B-41E1-BE12-8AC420C9F691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9135830" y="3388033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49" name="Espace réservé du texte 7">
            <a:extLst>
              <a:ext uri="{FF2B5EF4-FFF2-40B4-BE49-F238E27FC236}">
                <a16:creationId xmlns:a16="http://schemas.microsoft.com/office/drawing/2014/main" id="{5EEA1B9D-E693-481F-9D52-B870E5E890A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314449" y="4801759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50" name="Espace réservé du texte 7">
            <a:extLst>
              <a:ext uri="{FF2B5EF4-FFF2-40B4-BE49-F238E27FC236}">
                <a16:creationId xmlns:a16="http://schemas.microsoft.com/office/drawing/2014/main" id="{337D1C57-5794-4736-A349-8E43847311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270395" y="4745329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51" name="Espace réservé d’image 23">
            <a:extLst>
              <a:ext uri="{FF2B5EF4-FFF2-40B4-BE49-F238E27FC236}">
                <a16:creationId xmlns:a16="http://schemas.microsoft.com/office/drawing/2014/main" id="{BB8F442A-4B20-41C2-89BC-8BBEBCBCF2BA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421797" y="399919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52" name="Espace réservé d’image 23">
            <a:extLst>
              <a:ext uri="{FF2B5EF4-FFF2-40B4-BE49-F238E27FC236}">
                <a16:creationId xmlns:a16="http://schemas.microsoft.com/office/drawing/2014/main" id="{DBED4F11-BEA3-4590-AD78-2ADD2CDF3068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324068" y="394090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18812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’instruc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raphisme 53">
            <a:extLst>
              <a:ext uri="{FF2B5EF4-FFF2-40B4-BE49-F238E27FC236}">
                <a16:creationId xmlns:a16="http://schemas.microsoft.com/office/drawing/2014/main" id="{6D25B0A8-70AB-4976-A4AE-2239A4B2EF4A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38758"/>
            <a:ext cx="12192000" cy="965066"/>
          </a:xfrm>
          <a:prstGeom prst="rect">
            <a:avLst/>
          </a:prstGeom>
        </p:spPr>
      </p:pic>
      <p:sp>
        <p:nvSpPr>
          <p:cNvPr id="26" name="Espace réservé d’image 23">
            <a:extLst>
              <a:ext uri="{FF2B5EF4-FFF2-40B4-BE49-F238E27FC236}">
                <a16:creationId xmlns:a16="http://schemas.microsoft.com/office/drawing/2014/main" id="{F142C764-33B0-D34F-92EE-3727CA83DD2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547012" y="3506386"/>
            <a:ext cx="1094291" cy="10942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0FCBDB7-5EE4-304C-B48A-FE82ABB387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9847" y="2854457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93C429AD-4050-364A-AAF6-3F3089893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03764" y="3280139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5B67355A-4AA9-D24F-B3D8-5BC2F16035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13734" y="3430859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934019FB-A4E4-2348-BFB0-19C6BDC473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19125" y="3280139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30EDAF34-83B8-294A-B889-6C14D9D7DC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35822" y="2854457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5584C5A6-F0A9-E448-90A6-3E191D06F9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79011" y="3430859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6AF33D2D-E9A9-D945-AC9F-EB5B809DEF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2385" y="1336947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0FFFA684-8540-934D-847B-36F2770B60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9352" y="1342167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CF0A56C8-4415-6149-B82A-24D668AEF4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03392" y="1336947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19" name="Espace réservé du texte 7">
            <a:extLst>
              <a:ext uri="{FF2B5EF4-FFF2-40B4-BE49-F238E27FC236}">
                <a16:creationId xmlns:a16="http://schemas.microsoft.com/office/drawing/2014/main" id="{8077E598-77CB-DC44-848D-10FB8281009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0359" y="1336946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5642622C-17F9-2743-85A3-AEE5783DF7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40771" y="4259776"/>
            <a:ext cx="1510457" cy="195533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24" name="Espace réservé d’image 23">
            <a:extLst>
              <a:ext uri="{FF2B5EF4-FFF2-40B4-BE49-F238E27FC236}">
                <a16:creationId xmlns:a16="http://schemas.microsoft.com/office/drawing/2014/main" id="{595B74F1-442A-8E46-A6CA-C2372E4CC05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43521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25" name="Espace réservé d’image 23">
            <a:extLst>
              <a:ext uri="{FF2B5EF4-FFF2-40B4-BE49-F238E27FC236}">
                <a16:creationId xmlns:a16="http://schemas.microsoft.com/office/drawing/2014/main" id="{42A7EF5D-4D05-D240-8DFB-D13AFEF534B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728204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</p:txBody>
      </p:sp>
      <p:sp>
        <p:nvSpPr>
          <p:cNvPr id="27" name="Espace réservé d’image 23">
            <a:extLst>
              <a:ext uri="{FF2B5EF4-FFF2-40B4-BE49-F238E27FC236}">
                <a16:creationId xmlns:a16="http://schemas.microsoft.com/office/drawing/2014/main" id="{182D16A7-8728-CD46-B8EE-5E1877B1A56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57437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28" name="Espace réservé d’image 23">
            <a:extLst>
              <a:ext uri="{FF2B5EF4-FFF2-40B4-BE49-F238E27FC236}">
                <a16:creationId xmlns:a16="http://schemas.microsoft.com/office/drawing/2014/main" id="{3BA75370-FB6B-D04B-A98F-D7DC12633C8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632013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noProof="0"/>
          </a:p>
        </p:txBody>
      </p:sp>
      <p:sp>
        <p:nvSpPr>
          <p:cNvPr id="29" name="Espace réservé d’image 23">
            <a:extLst>
              <a:ext uri="{FF2B5EF4-FFF2-40B4-BE49-F238E27FC236}">
                <a16:creationId xmlns:a16="http://schemas.microsoft.com/office/drawing/2014/main" id="{E1CECA07-DDFB-DD48-8A5E-C18E8D23339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672799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30" name="Espace réservé d’image 23">
            <a:extLst>
              <a:ext uri="{FF2B5EF4-FFF2-40B4-BE49-F238E27FC236}">
                <a16:creationId xmlns:a16="http://schemas.microsoft.com/office/drawing/2014/main" id="{35A9AAD8-79C1-8742-AB17-D325CC11E8D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589496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31" name="Espace réservé d’image 23">
            <a:extLst>
              <a:ext uri="{FF2B5EF4-FFF2-40B4-BE49-F238E27FC236}">
                <a16:creationId xmlns:a16="http://schemas.microsoft.com/office/drawing/2014/main" id="{C3FE4CAB-E2AF-D246-A854-486A0B1952C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25706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32" name="Espace réservé d’image 23">
            <a:extLst>
              <a:ext uri="{FF2B5EF4-FFF2-40B4-BE49-F238E27FC236}">
                <a16:creationId xmlns:a16="http://schemas.microsoft.com/office/drawing/2014/main" id="{DEC73122-F45B-1642-8DF3-4C639440EB6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214032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</p:txBody>
      </p:sp>
      <p:sp>
        <p:nvSpPr>
          <p:cNvPr id="33" name="Espace réservé d’image 23">
            <a:extLst>
              <a:ext uri="{FF2B5EF4-FFF2-40B4-BE49-F238E27FC236}">
                <a16:creationId xmlns:a16="http://schemas.microsoft.com/office/drawing/2014/main" id="{D6AC518F-BD8F-774E-A9CD-B1F5A8930D0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95348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34" name="Espace réservé d’image 23">
            <a:extLst>
              <a:ext uri="{FF2B5EF4-FFF2-40B4-BE49-F238E27FC236}">
                <a16:creationId xmlns:a16="http://schemas.microsoft.com/office/drawing/2014/main" id="{A3B85100-1036-7A4C-B677-5964B3F7B8B6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724302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9DE35F-9F81-43D0-814B-7B149AD11A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020" y="1007226"/>
            <a:ext cx="3005325" cy="133706"/>
          </a:xfrm>
          <a:prstGeom prst="rect">
            <a:avLst/>
          </a:prstGeom>
        </p:spPr>
        <p:txBody>
          <a:bodyPr spcFirstLastPara="1" numCol="1" rtlCol="0" anchor="b" anchorCtr="0">
            <a:prstTxWarp prst="textArchUp">
              <a:avLst>
                <a:gd name="adj" fmla="val 10870358"/>
              </a:avLst>
            </a:prstTxWarp>
          </a:bodyPr>
          <a:lstStyle>
            <a:lvl1pPr algn="ctr">
              <a:defRPr lang="en-US" sz="3600" dirty="0">
                <a:latin typeface="Lucida Calligraphy" panose="03010101010101010101" pitchFamily="66" charset="77"/>
                <a:ea typeface="+mn-ea"/>
                <a:cs typeface="+mn-cs"/>
              </a:defRPr>
            </a:lvl1pPr>
          </a:lstStyle>
          <a:p>
            <a:pPr marL="0" lvl="0" indent="0" algn="ctr" rtl="0">
              <a:spcBef>
                <a:spcPts val="1000"/>
              </a:spcBef>
              <a:buFont typeface="Arial" panose="020B0604020202020204" pitchFamily="34" charset="0"/>
            </a:pPr>
            <a:r>
              <a:rPr lang="fr-FR" noProof="0"/>
              <a:t>Arbre</a:t>
            </a:r>
            <a:br>
              <a:rPr lang="fr-FR" noProof="0"/>
            </a:br>
            <a:r>
              <a:rPr lang="fr-FR" noProof="0"/>
              <a:t>généalogique</a:t>
            </a:r>
          </a:p>
        </p:txBody>
      </p:sp>
      <p:sp>
        <p:nvSpPr>
          <p:cNvPr id="41" name="Espace réservé du texte 7">
            <a:extLst>
              <a:ext uri="{FF2B5EF4-FFF2-40B4-BE49-F238E27FC236}">
                <a16:creationId xmlns:a16="http://schemas.microsoft.com/office/drawing/2014/main" id="{39FCC5B8-E697-4893-9099-8DF5B79BBFC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04003" y="4277069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42" name="Espace réservé du texte 7">
            <a:extLst>
              <a:ext uri="{FF2B5EF4-FFF2-40B4-BE49-F238E27FC236}">
                <a16:creationId xmlns:a16="http://schemas.microsoft.com/office/drawing/2014/main" id="{39F7F89E-F52C-455C-91AA-88D9DB263AD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22978" y="4644175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43" name="Espace réservé d’image 23">
            <a:extLst>
              <a:ext uri="{FF2B5EF4-FFF2-40B4-BE49-F238E27FC236}">
                <a16:creationId xmlns:a16="http://schemas.microsoft.com/office/drawing/2014/main" id="{AA9B0001-D865-4D90-A81E-AD8400EDC44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557677" y="347450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44" name="Espace réservé d’image 23">
            <a:extLst>
              <a:ext uri="{FF2B5EF4-FFF2-40B4-BE49-F238E27FC236}">
                <a16:creationId xmlns:a16="http://schemas.microsoft.com/office/drawing/2014/main" id="{9A6639D5-D7EB-4EE2-A2D0-513A1E0C6BA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3476651" y="3839748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45" name="Espace réservé du texte 7">
            <a:extLst>
              <a:ext uri="{FF2B5EF4-FFF2-40B4-BE49-F238E27FC236}">
                <a16:creationId xmlns:a16="http://schemas.microsoft.com/office/drawing/2014/main" id="{216D57BE-8F7D-4CD9-9EA2-936B674632A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167825" y="4555848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46" name="Espace réservé du texte 7">
            <a:extLst>
              <a:ext uri="{FF2B5EF4-FFF2-40B4-BE49-F238E27FC236}">
                <a16:creationId xmlns:a16="http://schemas.microsoft.com/office/drawing/2014/main" id="{F9A520BF-5061-4468-A337-07FBD0B5BEE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082156" y="4192460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47" name="Espace réservé d’image 23">
            <a:extLst>
              <a:ext uri="{FF2B5EF4-FFF2-40B4-BE49-F238E27FC236}">
                <a16:creationId xmlns:a16="http://schemas.microsoft.com/office/drawing/2014/main" id="{B8D2456F-4FF2-45FF-88E2-2133C712ADFF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8221499" y="375328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48" name="Espace réservé d’image 23">
            <a:extLst>
              <a:ext uri="{FF2B5EF4-FFF2-40B4-BE49-F238E27FC236}">
                <a16:creationId xmlns:a16="http://schemas.microsoft.com/office/drawing/2014/main" id="{89907D60-CB1B-41E1-BE12-8AC420C9F691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9135830" y="3388033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49" name="Espace réservé du texte 7">
            <a:extLst>
              <a:ext uri="{FF2B5EF4-FFF2-40B4-BE49-F238E27FC236}">
                <a16:creationId xmlns:a16="http://schemas.microsoft.com/office/drawing/2014/main" id="{5EEA1B9D-E693-481F-9D52-B870E5E890A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314449" y="4801759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50" name="Espace réservé du texte 7">
            <a:extLst>
              <a:ext uri="{FF2B5EF4-FFF2-40B4-BE49-F238E27FC236}">
                <a16:creationId xmlns:a16="http://schemas.microsoft.com/office/drawing/2014/main" id="{337D1C57-5794-4736-A349-8E43847311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270395" y="4745329"/>
            <a:ext cx="799257" cy="3714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 algn="ctr">
              <a:buNone/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Prénom, nom</a:t>
            </a:r>
          </a:p>
        </p:txBody>
      </p:sp>
      <p:sp>
        <p:nvSpPr>
          <p:cNvPr id="51" name="Espace réservé d’image 23">
            <a:extLst>
              <a:ext uri="{FF2B5EF4-FFF2-40B4-BE49-F238E27FC236}">
                <a16:creationId xmlns:a16="http://schemas.microsoft.com/office/drawing/2014/main" id="{BB8F442A-4B20-41C2-89BC-8BBEBCBCF2BA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421797" y="399919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52" name="Espace réservé d’image 23">
            <a:extLst>
              <a:ext uri="{FF2B5EF4-FFF2-40B4-BE49-F238E27FC236}">
                <a16:creationId xmlns:a16="http://schemas.microsoft.com/office/drawing/2014/main" id="{DBED4F11-BEA3-4590-AD78-2ADD2CDF3068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324068" y="394090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Image</a:t>
            </a:r>
          </a:p>
          <a:p>
            <a:pPr rtl="0"/>
            <a:endParaRPr lang="fr-FR" noProof="0"/>
          </a:p>
        </p:txBody>
      </p:sp>
      <p:sp>
        <p:nvSpPr>
          <p:cNvPr id="40" name="Zone de texte 39">
            <a:extLst>
              <a:ext uri="{FF2B5EF4-FFF2-40B4-BE49-F238E27FC236}">
                <a16:creationId xmlns:a16="http://schemas.microsoft.com/office/drawing/2014/main" id="{971658C5-19AF-4694-BE2E-CD06317F2EA7}"/>
              </a:ext>
            </a:extLst>
          </p:cNvPr>
          <p:cNvSpPr txBox="1"/>
          <p:nvPr userDrawn="1"/>
        </p:nvSpPr>
        <p:spPr>
          <a:xfrm>
            <a:off x="0" y="190404"/>
            <a:ext cx="30848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000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Pour ajouter les photos des membres de votre famille 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Cliquez sur l’icône représentant une photo au centre de l’espace réservé d’image.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 sz="1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Recherchez les images et sélectionnez la photo dont vous avez besoin.</a:t>
            </a:r>
          </a:p>
        </p:txBody>
      </p:sp>
      <p:sp>
        <p:nvSpPr>
          <p:cNvPr id="53" name="Zone de texte 52">
            <a:extLst>
              <a:ext uri="{FF2B5EF4-FFF2-40B4-BE49-F238E27FC236}">
                <a16:creationId xmlns:a16="http://schemas.microsoft.com/office/drawing/2014/main" id="{519A57F7-0FF8-4BB6-9DE7-FA5CB5100FCE}"/>
              </a:ext>
            </a:extLst>
          </p:cNvPr>
          <p:cNvSpPr txBox="1"/>
          <p:nvPr userDrawn="1"/>
        </p:nvSpPr>
        <p:spPr>
          <a:xfrm>
            <a:off x="9107156" y="267348"/>
            <a:ext cx="3084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000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Pour modifier les noms des membres de votre famille 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 sz="1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Cliquez sur l’espace réservé de nom sous la photo que vous avez insérée.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fr-FR" sz="10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Entrez le nom souhaité.</a:t>
            </a:r>
          </a:p>
        </p:txBody>
      </p:sp>
    </p:spTree>
    <p:extLst>
      <p:ext uri="{BB962C8B-B14F-4D97-AF65-F5344CB8AC3E}">
        <p14:creationId xmlns:p14="http://schemas.microsoft.com/office/powerpoint/2010/main" val="762541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theme" Target="../theme/theme1.xml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theme" Target="../theme/theme2.xml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 descr="Gazon">
            <a:extLst>
              <a:ext uri="{FF2B5EF4-FFF2-40B4-BE49-F238E27FC236}">
                <a16:creationId xmlns:a16="http://schemas.microsoft.com/office/drawing/2014/main" id="{6F0421CE-F662-2B42-9722-C478D2FE60E5}"/>
              </a:ext>
            </a:extLst>
          </p:cNvPr>
          <p:cNvGrpSpPr/>
          <p:nvPr userDrawn="1"/>
        </p:nvGrpSpPr>
        <p:grpSpPr>
          <a:xfrm>
            <a:off x="-4187" y="5028443"/>
            <a:ext cx="12318147" cy="1141065"/>
            <a:chOff x="-4187" y="4889581"/>
            <a:chExt cx="12318147" cy="1380689"/>
          </a:xfrm>
        </p:grpSpPr>
        <p:pic>
          <p:nvPicPr>
            <p:cNvPr id="9" name="Graphisme 8">
              <a:extLst>
                <a:ext uri="{FF2B5EF4-FFF2-40B4-BE49-F238E27FC236}">
                  <a16:creationId xmlns:a16="http://schemas.microsoft.com/office/drawing/2014/main" id="{852DF809-B924-1945-9906-0B4439B81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1076064">
              <a:off x="-4187" y="4889581"/>
              <a:ext cx="6364818" cy="1380689"/>
            </a:xfrm>
            <a:prstGeom prst="rect">
              <a:avLst/>
            </a:prstGeom>
          </p:spPr>
        </p:pic>
        <p:pic>
          <p:nvPicPr>
            <p:cNvPr id="10" name="Graphisme 9">
              <a:extLst>
                <a:ext uri="{FF2B5EF4-FFF2-40B4-BE49-F238E27FC236}">
                  <a16:creationId xmlns:a16="http://schemas.microsoft.com/office/drawing/2014/main" id="{BA28E052-B6C3-374C-95C3-C152542AA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23936" flipH="1">
              <a:off x="5949142" y="4889581"/>
              <a:ext cx="6364818" cy="1380688"/>
            </a:xfrm>
            <a:prstGeom prst="rect">
              <a:avLst/>
            </a:prstGeom>
          </p:spPr>
        </p:pic>
      </p:grpSp>
      <p:sp>
        <p:nvSpPr>
          <p:cNvPr id="11" name="Forme libre 10">
            <a:extLst>
              <a:ext uri="{FF2B5EF4-FFF2-40B4-BE49-F238E27FC236}">
                <a16:creationId xmlns:a16="http://schemas.microsoft.com/office/drawing/2014/main" id="{BED60887-B706-A740-9391-6F8C91088087}"/>
              </a:ext>
            </a:extLst>
          </p:cNvPr>
          <p:cNvSpPr/>
          <p:nvPr userDrawn="1"/>
        </p:nvSpPr>
        <p:spPr>
          <a:xfrm>
            <a:off x="291830" y="5584974"/>
            <a:ext cx="11712102" cy="1273026"/>
          </a:xfrm>
          <a:custGeom>
            <a:avLst/>
            <a:gdLst>
              <a:gd name="connsiteX0" fmla="*/ 6103932 w 12207864"/>
              <a:gd name="connsiteY0" fmla="*/ 0 h 1492749"/>
              <a:gd name="connsiteX1" fmla="*/ 12199421 w 12207864"/>
              <a:gd name="connsiteY1" fmla="*/ 1478677 h 1492749"/>
              <a:gd name="connsiteX2" fmla="*/ 12207864 w 12207864"/>
              <a:gd name="connsiteY2" fmla="*/ 1492749 h 1492749"/>
              <a:gd name="connsiteX3" fmla="*/ 0 w 12207864"/>
              <a:gd name="connsiteY3" fmla="*/ 1492749 h 1492749"/>
              <a:gd name="connsiteX4" fmla="*/ 8443 w 12207864"/>
              <a:gd name="connsiteY4" fmla="*/ 1478677 h 1492749"/>
              <a:gd name="connsiteX5" fmla="*/ 6103932 w 12207864"/>
              <a:gd name="connsiteY5" fmla="*/ 0 h 149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7864" h="1492749">
                <a:moveTo>
                  <a:pt x="6103932" y="0"/>
                </a:moveTo>
                <a:cubicBezTo>
                  <a:pt x="9110658" y="0"/>
                  <a:pt x="11619253" y="634797"/>
                  <a:pt x="12199421" y="1478677"/>
                </a:cubicBezTo>
                <a:lnTo>
                  <a:pt x="12207864" y="1492749"/>
                </a:lnTo>
                <a:lnTo>
                  <a:pt x="0" y="1492749"/>
                </a:lnTo>
                <a:lnTo>
                  <a:pt x="8443" y="1478677"/>
                </a:lnTo>
                <a:cubicBezTo>
                  <a:pt x="588611" y="634797"/>
                  <a:pt x="3097206" y="0"/>
                  <a:pt x="6103932" y="0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1ABDE3C-4934-524C-953C-0B772DD96BE5}"/>
              </a:ext>
            </a:extLst>
          </p:cNvPr>
          <p:cNvGrpSpPr/>
          <p:nvPr userDrawn="1"/>
        </p:nvGrpSpPr>
        <p:grpSpPr>
          <a:xfrm flipH="1">
            <a:off x="3668370" y="2448727"/>
            <a:ext cx="1382730" cy="1107137"/>
            <a:chOff x="7322663" y="2685869"/>
            <a:chExt cx="1547767" cy="1239281"/>
          </a:xfrm>
        </p:grpSpPr>
        <p:sp>
          <p:nvSpPr>
            <p:cNvPr id="13" name="Arc 12">
              <a:extLst>
                <a:ext uri="{FF2B5EF4-FFF2-40B4-BE49-F238E27FC236}">
                  <a16:creationId xmlns:a16="http://schemas.microsoft.com/office/drawing/2014/main" id="{162E81B1-D9E4-0D41-A456-E3ABB194DA6B}"/>
                </a:ext>
              </a:extLst>
            </p:cNvPr>
            <p:cNvSpPr/>
            <p:nvPr/>
          </p:nvSpPr>
          <p:spPr>
            <a:xfrm rot="9900000">
              <a:off x="7322663" y="2685869"/>
              <a:ext cx="1026767" cy="1234599"/>
            </a:xfrm>
            <a:prstGeom prst="arc">
              <a:avLst>
                <a:gd name="adj1" fmla="val 13642370"/>
                <a:gd name="adj2" fmla="val 19118168"/>
              </a:avLst>
            </a:prstGeom>
            <a:noFill/>
            <a:ln w="28575">
              <a:solidFill>
                <a:srgbClr val="7F3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4" name="Arc 13">
              <a:extLst>
                <a:ext uri="{FF2B5EF4-FFF2-40B4-BE49-F238E27FC236}">
                  <a16:creationId xmlns:a16="http://schemas.microsoft.com/office/drawing/2014/main" id="{B02198D3-1636-3843-9B9E-CB03AC92417A}"/>
                </a:ext>
              </a:extLst>
            </p:cNvPr>
            <p:cNvSpPr/>
            <p:nvPr/>
          </p:nvSpPr>
          <p:spPr>
            <a:xfrm rot="8100000">
              <a:off x="7885789" y="2914359"/>
              <a:ext cx="984641" cy="1010791"/>
            </a:xfrm>
            <a:prstGeom prst="arc">
              <a:avLst>
                <a:gd name="adj1" fmla="val 14610418"/>
                <a:gd name="adj2" fmla="val 20778670"/>
              </a:avLst>
            </a:prstGeom>
            <a:noFill/>
            <a:ln w="28575">
              <a:solidFill>
                <a:srgbClr val="7F3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9AC5665-C879-F04B-9964-CD16F8EFE7FC}"/>
              </a:ext>
            </a:extLst>
          </p:cNvPr>
          <p:cNvGrpSpPr/>
          <p:nvPr userDrawn="1"/>
        </p:nvGrpSpPr>
        <p:grpSpPr>
          <a:xfrm>
            <a:off x="7131505" y="2448727"/>
            <a:ext cx="1382730" cy="1107137"/>
            <a:chOff x="7322663" y="2685869"/>
            <a:chExt cx="1547767" cy="1239281"/>
          </a:xfrm>
        </p:grpSpPr>
        <p:sp>
          <p:nvSpPr>
            <p:cNvPr id="16" name="Arc 15">
              <a:extLst>
                <a:ext uri="{FF2B5EF4-FFF2-40B4-BE49-F238E27FC236}">
                  <a16:creationId xmlns:a16="http://schemas.microsoft.com/office/drawing/2014/main" id="{B0F716C0-A185-7A4B-A9D4-0EF04FD32219}"/>
                </a:ext>
              </a:extLst>
            </p:cNvPr>
            <p:cNvSpPr/>
            <p:nvPr/>
          </p:nvSpPr>
          <p:spPr>
            <a:xfrm rot="9900000">
              <a:off x="7322663" y="2685869"/>
              <a:ext cx="1026767" cy="1234599"/>
            </a:xfrm>
            <a:prstGeom prst="arc">
              <a:avLst>
                <a:gd name="adj1" fmla="val 13642370"/>
                <a:gd name="adj2" fmla="val 19118168"/>
              </a:avLst>
            </a:prstGeom>
            <a:noFill/>
            <a:ln w="28575">
              <a:solidFill>
                <a:srgbClr val="7F3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7" name="Arc 16">
              <a:extLst>
                <a:ext uri="{FF2B5EF4-FFF2-40B4-BE49-F238E27FC236}">
                  <a16:creationId xmlns:a16="http://schemas.microsoft.com/office/drawing/2014/main" id="{F4EF8FC4-97A7-6F4D-9EE8-68F886FF76A1}"/>
                </a:ext>
              </a:extLst>
            </p:cNvPr>
            <p:cNvSpPr/>
            <p:nvPr/>
          </p:nvSpPr>
          <p:spPr>
            <a:xfrm rot="8100000">
              <a:off x="7885789" y="2914359"/>
              <a:ext cx="984641" cy="1010791"/>
            </a:xfrm>
            <a:prstGeom prst="arc">
              <a:avLst>
                <a:gd name="adj1" fmla="val 14610418"/>
                <a:gd name="adj2" fmla="val 20778670"/>
              </a:avLst>
            </a:prstGeom>
            <a:noFill/>
            <a:ln w="28575">
              <a:solidFill>
                <a:srgbClr val="7F3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grpSp>
        <p:nvGrpSpPr>
          <p:cNvPr id="18" name="Groupe 17" descr="Branches avec feuilles">
            <a:extLst>
              <a:ext uri="{FF2B5EF4-FFF2-40B4-BE49-F238E27FC236}">
                <a16:creationId xmlns:a16="http://schemas.microsoft.com/office/drawing/2014/main" id="{CA0F2FFB-AAA8-454D-B14E-F3FA88BBDCF9}"/>
              </a:ext>
            </a:extLst>
          </p:cNvPr>
          <p:cNvGrpSpPr/>
          <p:nvPr userDrawn="1"/>
        </p:nvGrpSpPr>
        <p:grpSpPr>
          <a:xfrm flipH="1">
            <a:off x="6614563" y="94554"/>
            <a:ext cx="3865836" cy="5079242"/>
            <a:chOff x="1702898" y="-2298"/>
            <a:chExt cx="3865836" cy="5079242"/>
          </a:xfrm>
        </p:grpSpPr>
        <p:pic>
          <p:nvPicPr>
            <p:cNvPr id="19" name="Graphisme 18">
              <a:extLst>
                <a:ext uri="{FF2B5EF4-FFF2-40B4-BE49-F238E27FC236}">
                  <a16:creationId xmlns:a16="http://schemas.microsoft.com/office/drawing/2014/main" id="{BC720FD4-6592-7441-B4FD-E30605987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9394157">
              <a:off x="2833542" y="1574739"/>
              <a:ext cx="558922" cy="1605109"/>
            </a:xfrm>
            <a:prstGeom prst="rect">
              <a:avLst/>
            </a:prstGeom>
          </p:spPr>
        </p:pic>
        <p:pic>
          <p:nvPicPr>
            <p:cNvPr id="20" name="Graphisme 19">
              <a:extLst>
                <a:ext uri="{FF2B5EF4-FFF2-40B4-BE49-F238E27FC236}">
                  <a16:creationId xmlns:a16="http://schemas.microsoft.com/office/drawing/2014/main" id="{6E545BB3-FBC9-BF45-9DC0-065109FD7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9115548">
              <a:off x="3278785" y="722465"/>
              <a:ext cx="916820" cy="2632920"/>
            </a:xfrm>
            <a:prstGeom prst="rect">
              <a:avLst/>
            </a:prstGeom>
          </p:spPr>
        </p:pic>
        <p:pic>
          <p:nvPicPr>
            <p:cNvPr id="21" name="Graphisme 20">
              <a:extLst>
                <a:ext uri="{FF2B5EF4-FFF2-40B4-BE49-F238E27FC236}">
                  <a16:creationId xmlns:a16="http://schemas.microsoft.com/office/drawing/2014/main" id="{2B448F81-1AE9-C540-88A7-7DF02EBA3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7703303">
              <a:off x="3481335" y="2556178"/>
              <a:ext cx="1078259" cy="3096539"/>
            </a:xfrm>
            <a:prstGeom prst="rect">
              <a:avLst/>
            </a:prstGeom>
          </p:spPr>
        </p:pic>
        <p:pic>
          <p:nvPicPr>
            <p:cNvPr id="22" name="Graphisme 21">
              <a:extLst>
                <a:ext uri="{FF2B5EF4-FFF2-40B4-BE49-F238E27FC236}">
                  <a16:creationId xmlns:a16="http://schemas.microsoft.com/office/drawing/2014/main" id="{DCFC9A9D-562A-1649-80D1-EE6F74448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659668">
              <a:off x="2416966" y="1735333"/>
              <a:ext cx="762976" cy="2191111"/>
            </a:xfrm>
            <a:prstGeom prst="rect">
              <a:avLst/>
            </a:prstGeom>
          </p:spPr>
        </p:pic>
        <p:pic>
          <p:nvPicPr>
            <p:cNvPr id="23" name="Graphisme 22">
              <a:extLst>
                <a:ext uri="{FF2B5EF4-FFF2-40B4-BE49-F238E27FC236}">
                  <a16:creationId xmlns:a16="http://schemas.microsoft.com/office/drawing/2014/main" id="{D4828BB8-1739-8440-B0E7-D6ABC1AB7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5889546">
              <a:off x="4354583" y="4011072"/>
              <a:ext cx="550583" cy="1581161"/>
            </a:xfrm>
            <a:prstGeom prst="rect">
              <a:avLst/>
            </a:prstGeom>
          </p:spPr>
        </p:pic>
        <p:pic>
          <p:nvPicPr>
            <p:cNvPr id="24" name="Graphisme 23">
              <a:extLst>
                <a:ext uri="{FF2B5EF4-FFF2-40B4-BE49-F238E27FC236}">
                  <a16:creationId xmlns:a16="http://schemas.microsoft.com/office/drawing/2014/main" id="{01E4AB4F-496B-E548-B252-7CD56B340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900000">
              <a:off x="4871572" y="3238364"/>
              <a:ext cx="445176" cy="1278449"/>
            </a:xfrm>
            <a:prstGeom prst="rect">
              <a:avLst/>
            </a:prstGeom>
          </p:spPr>
        </p:pic>
        <p:pic>
          <p:nvPicPr>
            <p:cNvPr id="25" name="Graphisme 24">
              <a:extLst>
                <a:ext uri="{FF2B5EF4-FFF2-40B4-BE49-F238E27FC236}">
                  <a16:creationId xmlns:a16="http://schemas.microsoft.com/office/drawing/2014/main" id="{16EA781E-CFA9-064E-92CC-B60D95DF0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9893716">
              <a:off x="3781726" y="907980"/>
              <a:ext cx="436049" cy="1252243"/>
            </a:xfrm>
            <a:prstGeom prst="rect">
              <a:avLst/>
            </a:prstGeom>
          </p:spPr>
        </p:pic>
        <p:pic>
          <p:nvPicPr>
            <p:cNvPr id="26" name="Graphisme 25">
              <a:extLst>
                <a:ext uri="{FF2B5EF4-FFF2-40B4-BE49-F238E27FC236}">
                  <a16:creationId xmlns:a16="http://schemas.microsoft.com/office/drawing/2014/main" id="{C9EED5A5-DED3-C64E-9D48-34530A43C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0420388">
              <a:off x="3903385" y="-2298"/>
              <a:ext cx="704064" cy="2021927"/>
            </a:xfrm>
            <a:prstGeom prst="rect">
              <a:avLst/>
            </a:prstGeom>
          </p:spPr>
        </p:pic>
        <p:pic>
          <p:nvPicPr>
            <p:cNvPr id="27" name="Graphisme 26">
              <a:extLst>
                <a:ext uri="{FF2B5EF4-FFF2-40B4-BE49-F238E27FC236}">
                  <a16:creationId xmlns:a16="http://schemas.microsoft.com/office/drawing/2014/main" id="{FFEFDC52-4E6A-8047-BFB8-23B0DC21D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0679225">
              <a:off x="4792484" y="599363"/>
              <a:ext cx="535509" cy="1537872"/>
            </a:xfrm>
            <a:prstGeom prst="rect">
              <a:avLst/>
            </a:prstGeom>
          </p:spPr>
        </p:pic>
      </p:grpSp>
      <p:grpSp>
        <p:nvGrpSpPr>
          <p:cNvPr id="28" name="Groupe 27" descr="Branches avec feuilles">
            <a:extLst>
              <a:ext uri="{FF2B5EF4-FFF2-40B4-BE49-F238E27FC236}">
                <a16:creationId xmlns:a16="http://schemas.microsoft.com/office/drawing/2014/main" id="{C6374749-DAB9-6C4C-BA87-791DA6E97D1E}"/>
              </a:ext>
            </a:extLst>
          </p:cNvPr>
          <p:cNvGrpSpPr/>
          <p:nvPr userDrawn="1"/>
        </p:nvGrpSpPr>
        <p:grpSpPr>
          <a:xfrm>
            <a:off x="1702898" y="94554"/>
            <a:ext cx="3865836" cy="5079242"/>
            <a:chOff x="1702898" y="-2298"/>
            <a:chExt cx="3865836" cy="5079242"/>
          </a:xfrm>
        </p:grpSpPr>
        <p:pic>
          <p:nvPicPr>
            <p:cNvPr id="29" name="Graphisme 28">
              <a:extLst>
                <a:ext uri="{FF2B5EF4-FFF2-40B4-BE49-F238E27FC236}">
                  <a16:creationId xmlns:a16="http://schemas.microsoft.com/office/drawing/2014/main" id="{91CD6CA3-F5AB-EB46-99B1-4CE2D2A75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9394157">
              <a:off x="2833542" y="1574739"/>
              <a:ext cx="558922" cy="1605109"/>
            </a:xfrm>
            <a:prstGeom prst="rect">
              <a:avLst/>
            </a:prstGeom>
          </p:spPr>
        </p:pic>
        <p:pic>
          <p:nvPicPr>
            <p:cNvPr id="30" name="Graphisme 29">
              <a:extLst>
                <a:ext uri="{FF2B5EF4-FFF2-40B4-BE49-F238E27FC236}">
                  <a16:creationId xmlns:a16="http://schemas.microsoft.com/office/drawing/2014/main" id="{DA55C312-DB39-2F49-A4F8-0B2BFE163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9115548">
              <a:off x="3278785" y="722465"/>
              <a:ext cx="916820" cy="2632920"/>
            </a:xfrm>
            <a:prstGeom prst="rect">
              <a:avLst/>
            </a:prstGeom>
          </p:spPr>
        </p:pic>
        <p:pic>
          <p:nvPicPr>
            <p:cNvPr id="31" name="Graphisme 30">
              <a:extLst>
                <a:ext uri="{FF2B5EF4-FFF2-40B4-BE49-F238E27FC236}">
                  <a16:creationId xmlns:a16="http://schemas.microsoft.com/office/drawing/2014/main" id="{C90FC76F-94B3-2049-AC97-3246849A8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7703303">
              <a:off x="3481335" y="2556178"/>
              <a:ext cx="1078259" cy="3096539"/>
            </a:xfrm>
            <a:prstGeom prst="rect">
              <a:avLst/>
            </a:prstGeom>
          </p:spPr>
        </p:pic>
        <p:pic>
          <p:nvPicPr>
            <p:cNvPr id="32" name="Graphisme 31">
              <a:extLst>
                <a:ext uri="{FF2B5EF4-FFF2-40B4-BE49-F238E27FC236}">
                  <a16:creationId xmlns:a16="http://schemas.microsoft.com/office/drawing/2014/main" id="{5583EBDA-766B-5243-8134-B3D4382B4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659668">
              <a:off x="2416966" y="1735333"/>
              <a:ext cx="762976" cy="2191111"/>
            </a:xfrm>
            <a:prstGeom prst="rect">
              <a:avLst/>
            </a:prstGeom>
          </p:spPr>
        </p:pic>
        <p:pic>
          <p:nvPicPr>
            <p:cNvPr id="33" name="Graphique 32">
              <a:extLst>
                <a:ext uri="{FF2B5EF4-FFF2-40B4-BE49-F238E27FC236}">
                  <a16:creationId xmlns:a16="http://schemas.microsoft.com/office/drawing/2014/main" id="{C8D4D4B9-0B55-3943-9783-71403D0A6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5889546">
              <a:off x="4354583" y="4011072"/>
              <a:ext cx="550583" cy="1581161"/>
            </a:xfrm>
            <a:prstGeom prst="rect">
              <a:avLst/>
            </a:prstGeom>
          </p:spPr>
        </p:pic>
        <p:pic>
          <p:nvPicPr>
            <p:cNvPr id="34" name="Graphisme 33">
              <a:extLst>
                <a:ext uri="{FF2B5EF4-FFF2-40B4-BE49-F238E27FC236}">
                  <a16:creationId xmlns:a16="http://schemas.microsoft.com/office/drawing/2014/main" id="{117CC073-A220-DE4F-8008-15DA67D80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900000">
              <a:off x="4871572" y="3238364"/>
              <a:ext cx="445176" cy="1278449"/>
            </a:xfrm>
            <a:prstGeom prst="rect">
              <a:avLst/>
            </a:prstGeom>
          </p:spPr>
        </p:pic>
        <p:pic>
          <p:nvPicPr>
            <p:cNvPr id="35" name="Graphisme 34">
              <a:extLst>
                <a:ext uri="{FF2B5EF4-FFF2-40B4-BE49-F238E27FC236}">
                  <a16:creationId xmlns:a16="http://schemas.microsoft.com/office/drawing/2014/main" id="{FC84C985-A509-4042-924C-3A96E64CA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9893716">
              <a:off x="3781726" y="907980"/>
              <a:ext cx="436049" cy="1252243"/>
            </a:xfrm>
            <a:prstGeom prst="rect">
              <a:avLst/>
            </a:prstGeom>
          </p:spPr>
        </p:pic>
        <p:pic>
          <p:nvPicPr>
            <p:cNvPr id="36" name="Graphisme 35">
              <a:extLst>
                <a:ext uri="{FF2B5EF4-FFF2-40B4-BE49-F238E27FC236}">
                  <a16:creationId xmlns:a16="http://schemas.microsoft.com/office/drawing/2014/main" id="{0AF9B938-E96B-954D-8522-2784CD384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0420388">
              <a:off x="3903385" y="-2298"/>
              <a:ext cx="704064" cy="2021927"/>
            </a:xfrm>
            <a:prstGeom prst="rect">
              <a:avLst/>
            </a:prstGeom>
          </p:spPr>
        </p:pic>
        <p:pic>
          <p:nvPicPr>
            <p:cNvPr id="37" name="Graphisme 36">
              <a:extLst>
                <a:ext uri="{FF2B5EF4-FFF2-40B4-BE49-F238E27FC236}">
                  <a16:creationId xmlns:a16="http://schemas.microsoft.com/office/drawing/2014/main" id="{9E8FE4E8-CFA4-E441-BD54-A1B848CB8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0679225">
              <a:off x="4792484" y="599363"/>
              <a:ext cx="535509" cy="1537872"/>
            </a:xfrm>
            <a:prstGeom prst="rect">
              <a:avLst/>
            </a:prstGeom>
          </p:spPr>
        </p:pic>
      </p:grpSp>
      <p:pic>
        <p:nvPicPr>
          <p:cNvPr id="38" name="Graphisme 37" descr="Tronc">
            <a:extLst>
              <a:ext uri="{FF2B5EF4-FFF2-40B4-BE49-F238E27FC236}">
                <a16:creationId xmlns:a16="http://schemas.microsoft.com/office/drawing/2014/main" id="{A6F7C0FC-4CED-1F47-8A05-CDFF977971E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75795" y="3759336"/>
            <a:ext cx="5362752" cy="3154559"/>
          </a:xfrm>
          <a:prstGeom prst="rect">
            <a:avLst/>
          </a:prstGeom>
        </p:spPr>
      </p:pic>
      <p:sp>
        <p:nvSpPr>
          <p:cNvPr id="50" name="Arc 49">
            <a:extLst>
              <a:ext uri="{FF2B5EF4-FFF2-40B4-BE49-F238E27FC236}">
                <a16:creationId xmlns:a16="http://schemas.microsoft.com/office/drawing/2014/main" id="{07B8F9A2-F1FA-094F-966D-FDAF93068F15}"/>
              </a:ext>
            </a:extLst>
          </p:cNvPr>
          <p:cNvSpPr/>
          <p:nvPr userDrawn="1"/>
        </p:nvSpPr>
        <p:spPr>
          <a:xfrm rot="8100000">
            <a:off x="5355387" y="1801093"/>
            <a:ext cx="1519689" cy="1519689"/>
          </a:xfrm>
          <a:prstGeom prst="arc">
            <a:avLst/>
          </a:prstGeom>
          <a:noFill/>
          <a:ln w="28575">
            <a:solidFill>
              <a:srgbClr val="7F3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1" name="Arc 50">
            <a:extLst>
              <a:ext uri="{FF2B5EF4-FFF2-40B4-BE49-F238E27FC236}">
                <a16:creationId xmlns:a16="http://schemas.microsoft.com/office/drawing/2014/main" id="{9BDAE6C9-0FC1-BA45-8894-A2D0EB925EF0}"/>
              </a:ext>
            </a:extLst>
          </p:cNvPr>
          <p:cNvSpPr/>
          <p:nvPr userDrawn="1"/>
        </p:nvSpPr>
        <p:spPr>
          <a:xfrm rot="8100000">
            <a:off x="6926597" y="1976977"/>
            <a:ext cx="372825" cy="372825"/>
          </a:xfrm>
          <a:prstGeom prst="arc">
            <a:avLst/>
          </a:prstGeom>
          <a:noFill/>
          <a:ln w="28575">
            <a:solidFill>
              <a:srgbClr val="7F3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2" name="Arc 51">
            <a:extLst>
              <a:ext uri="{FF2B5EF4-FFF2-40B4-BE49-F238E27FC236}">
                <a16:creationId xmlns:a16="http://schemas.microsoft.com/office/drawing/2014/main" id="{BB34D11A-B4B7-3C4E-B410-B16C2BB333B5}"/>
              </a:ext>
            </a:extLst>
          </p:cNvPr>
          <p:cNvSpPr/>
          <p:nvPr userDrawn="1"/>
        </p:nvSpPr>
        <p:spPr>
          <a:xfrm rot="8100000">
            <a:off x="4900367" y="1976977"/>
            <a:ext cx="372825" cy="372825"/>
          </a:xfrm>
          <a:prstGeom prst="arc">
            <a:avLst/>
          </a:prstGeom>
          <a:noFill/>
          <a:ln w="28575">
            <a:solidFill>
              <a:srgbClr val="7F3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pic>
        <p:nvPicPr>
          <p:cNvPr id="54" name="Graphisme 53" descr="Cœur">
            <a:extLst>
              <a:ext uri="{FF2B5EF4-FFF2-40B4-BE49-F238E27FC236}">
                <a16:creationId xmlns:a16="http://schemas.microsoft.com/office/drawing/2014/main" id="{BD56128B-BF40-9943-A97F-75762114290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32309" y="2358830"/>
            <a:ext cx="914400" cy="914400"/>
          </a:xfrm>
          <a:prstGeom prst="rect">
            <a:avLst/>
          </a:prstGeom>
        </p:spPr>
      </p:pic>
      <p:grpSp>
        <p:nvGrpSpPr>
          <p:cNvPr id="55" name="Groupe 54" descr="Gazon">
            <a:extLst>
              <a:ext uri="{FF2B5EF4-FFF2-40B4-BE49-F238E27FC236}">
                <a16:creationId xmlns:a16="http://schemas.microsoft.com/office/drawing/2014/main" id="{3284BA97-1E28-A84C-BF91-4E8C011BA258}"/>
              </a:ext>
            </a:extLst>
          </p:cNvPr>
          <p:cNvGrpSpPr/>
          <p:nvPr userDrawn="1"/>
        </p:nvGrpSpPr>
        <p:grpSpPr>
          <a:xfrm>
            <a:off x="0" y="5421220"/>
            <a:ext cx="12278803" cy="1441448"/>
            <a:chOff x="0" y="5421220"/>
            <a:chExt cx="12278803" cy="1441448"/>
          </a:xfrm>
        </p:grpSpPr>
        <p:pic>
          <p:nvPicPr>
            <p:cNvPr id="56" name="Graphisme 55">
              <a:extLst>
                <a:ext uri="{FF2B5EF4-FFF2-40B4-BE49-F238E27FC236}">
                  <a16:creationId xmlns:a16="http://schemas.microsoft.com/office/drawing/2014/main" id="{2356C295-099B-7F47-8CAB-EF8B13F5F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0" y="5421220"/>
              <a:ext cx="6644919" cy="1441448"/>
            </a:xfrm>
            <a:prstGeom prst="rect">
              <a:avLst/>
            </a:prstGeom>
          </p:spPr>
        </p:pic>
        <p:pic>
          <p:nvPicPr>
            <p:cNvPr id="57" name="Graphisme 56" descr="Gazon">
              <a:extLst>
                <a:ext uri="{FF2B5EF4-FFF2-40B4-BE49-F238E27FC236}">
                  <a16:creationId xmlns:a16="http://schemas.microsoft.com/office/drawing/2014/main" id="{043E706D-19F5-5540-AA59-8F55C5AFE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633884" y="5421220"/>
              <a:ext cx="6644919" cy="1441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027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 descr="Gazon">
            <a:extLst>
              <a:ext uri="{FF2B5EF4-FFF2-40B4-BE49-F238E27FC236}">
                <a16:creationId xmlns:a16="http://schemas.microsoft.com/office/drawing/2014/main" id="{6F0421CE-F662-2B42-9722-C478D2FE60E5}"/>
              </a:ext>
            </a:extLst>
          </p:cNvPr>
          <p:cNvGrpSpPr/>
          <p:nvPr userDrawn="1"/>
        </p:nvGrpSpPr>
        <p:grpSpPr>
          <a:xfrm>
            <a:off x="-4187" y="5028443"/>
            <a:ext cx="12318147" cy="1141065"/>
            <a:chOff x="-4187" y="4889581"/>
            <a:chExt cx="12318147" cy="1380689"/>
          </a:xfrm>
        </p:grpSpPr>
        <p:pic>
          <p:nvPicPr>
            <p:cNvPr id="9" name="Graphisme 8">
              <a:extLst>
                <a:ext uri="{FF2B5EF4-FFF2-40B4-BE49-F238E27FC236}">
                  <a16:creationId xmlns:a16="http://schemas.microsoft.com/office/drawing/2014/main" id="{852DF809-B924-1945-9906-0B4439B81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1076064">
              <a:off x="-4187" y="4889581"/>
              <a:ext cx="6364818" cy="1380689"/>
            </a:xfrm>
            <a:prstGeom prst="rect">
              <a:avLst/>
            </a:prstGeom>
          </p:spPr>
        </p:pic>
        <p:pic>
          <p:nvPicPr>
            <p:cNvPr id="10" name="Graphisme 9">
              <a:extLst>
                <a:ext uri="{FF2B5EF4-FFF2-40B4-BE49-F238E27FC236}">
                  <a16:creationId xmlns:a16="http://schemas.microsoft.com/office/drawing/2014/main" id="{BA28E052-B6C3-374C-95C3-C152542AA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23936" flipH="1">
              <a:off x="5949142" y="4889581"/>
              <a:ext cx="6364818" cy="1380688"/>
            </a:xfrm>
            <a:prstGeom prst="rect">
              <a:avLst/>
            </a:prstGeom>
          </p:spPr>
        </p:pic>
      </p:grpSp>
      <p:sp>
        <p:nvSpPr>
          <p:cNvPr id="11" name="Forme libre 10">
            <a:extLst>
              <a:ext uri="{FF2B5EF4-FFF2-40B4-BE49-F238E27FC236}">
                <a16:creationId xmlns:a16="http://schemas.microsoft.com/office/drawing/2014/main" id="{BED60887-B706-A740-9391-6F8C91088087}"/>
              </a:ext>
            </a:extLst>
          </p:cNvPr>
          <p:cNvSpPr/>
          <p:nvPr userDrawn="1"/>
        </p:nvSpPr>
        <p:spPr>
          <a:xfrm>
            <a:off x="291830" y="5584974"/>
            <a:ext cx="11712102" cy="1273026"/>
          </a:xfrm>
          <a:custGeom>
            <a:avLst/>
            <a:gdLst>
              <a:gd name="connsiteX0" fmla="*/ 6103932 w 12207864"/>
              <a:gd name="connsiteY0" fmla="*/ 0 h 1492749"/>
              <a:gd name="connsiteX1" fmla="*/ 12199421 w 12207864"/>
              <a:gd name="connsiteY1" fmla="*/ 1478677 h 1492749"/>
              <a:gd name="connsiteX2" fmla="*/ 12207864 w 12207864"/>
              <a:gd name="connsiteY2" fmla="*/ 1492749 h 1492749"/>
              <a:gd name="connsiteX3" fmla="*/ 0 w 12207864"/>
              <a:gd name="connsiteY3" fmla="*/ 1492749 h 1492749"/>
              <a:gd name="connsiteX4" fmla="*/ 8443 w 12207864"/>
              <a:gd name="connsiteY4" fmla="*/ 1478677 h 1492749"/>
              <a:gd name="connsiteX5" fmla="*/ 6103932 w 12207864"/>
              <a:gd name="connsiteY5" fmla="*/ 0 h 149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7864" h="1492749">
                <a:moveTo>
                  <a:pt x="6103932" y="0"/>
                </a:moveTo>
                <a:cubicBezTo>
                  <a:pt x="9110658" y="0"/>
                  <a:pt x="11619253" y="634797"/>
                  <a:pt x="12199421" y="1478677"/>
                </a:cubicBezTo>
                <a:lnTo>
                  <a:pt x="12207864" y="1492749"/>
                </a:lnTo>
                <a:lnTo>
                  <a:pt x="0" y="1492749"/>
                </a:lnTo>
                <a:lnTo>
                  <a:pt x="8443" y="1478677"/>
                </a:lnTo>
                <a:cubicBezTo>
                  <a:pt x="588611" y="634797"/>
                  <a:pt x="3097206" y="0"/>
                  <a:pt x="6103932" y="0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1ABDE3C-4934-524C-953C-0B772DD96BE5}"/>
              </a:ext>
            </a:extLst>
          </p:cNvPr>
          <p:cNvGrpSpPr/>
          <p:nvPr userDrawn="1"/>
        </p:nvGrpSpPr>
        <p:grpSpPr>
          <a:xfrm flipH="1">
            <a:off x="3668370" y="2448727"/>
            <a:ext cx="1382730" cy="1107137"/>
            <a:chOff x="7322663" y="2685869"/>
            <a:chExt cx="1547767" cy="1239281"/>
          </a:xfrm>
        </p:grpSpPr>
        <p:sp>
          <p:nvSpPr>
            <p:cNvPr id="13" name="Arc 12">
              <a:extLst>
                <a:ext uri="{FF2B5EF4-FFF2-40B4-BE49-F238E27FC236}">
                  <a16:creationId xmlns:a16="http://schemas.microsoft.com/office/drawing/2014/main" id="{162E81B1-D9E4-0D41-A456-E3ABB194DA6B}"/>
                </a:ext>
              </a:extLst>
            </p:cNvPr>
            <p:cNvSpPr/>
            <p:nvPr/>
          </p:nvSpPr>
          <p:spPr>
            <a:xfrm rot="9900000">
              <a:off x="7322663" y="2685869"/>
              <a:ext cx="1026767" cy="1234599"/>
            </a:xfrm>
            <a:prstGeom prst="arc">
              <a:avLst>
                <a:gd name="adj1" fmla="val 13642370"/>
                <a:gd name="adj2" fmla="val 19118168"/>
              </a:avLst>
            </a:prstGeom>
            <a:noFill/>
            <a:ln w="28575">
              <a:solidFill>
                <a:srgbClr val="7F3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4" name="Arc 13">
              <a:extLst>
                <a:ext uri="{FF2B5EF4-FFF2-40B4-BE49-F238E27FC236}">
                  <a16:creationId xmlns:a16="http://schemas.microsoft.com/office/drawing/2014/main" id="{B02198D3-1636-3843-9B9E-CB03AC92417A}"/>
                </a:ext>
              </a:extLst>
            </p:cNvPr>
            <p:cNvSpPr/>
            <p:nvPr/>
          </p:nvSpPr>
          <p:spPr>
            <a:xfrm rot="8100000">
              <a:off x="7885789" y="2914359"/>
              <a:ext cx="984641" cy="1010791"/>
            </a:xfrm>
            <a:prstGeom prst="arc">
              <a:avLst>
                <a:gd name="adj1" fmla="val 14610418"/>
                <a:gd name="adj2" fmla="val 20778670"/>
              </a:avLst>
            </a:prstGeom>
            <a:noFill/>
            <a:ln w="28575">
              <a:solidFill>
                <a:srgbClr val="7F3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9AC5665-C879-F04B-9964-CD16F8EFE7FC}"/>
              </a:ext>
            </a:extLst>
          </p:cNvPr>
          <p:cNvGrpSpPr/>
          <p:nvPr userDrawn="1"/>
        </p:nvGrpSpPr>
        <p:grpSpPr>
          <a:xfrm>
            <a:off x="7131505" y="2448727"/>
            <a:ext cx="1382730" cy="1107137"/>
            <a:chOff x="7322663" y="2685869"/>
            <a:chExt cx="1547767" cy="1239281"/>
          </a:xfrm>
        </p:grpSpPr>
        <p:sp>
          <p:nvSpPr>
            <p:cNvPr id="16" name="Arc 15">
              <a:extLst>
                <a:ext uri="{FF2B5EF4-FFF2-40B4-BE49-F238E27FC236}">
                  <a16:creationId xmlns:a16="http://schemas.microsoft.com/office/drawing/2014/main" id="{B0F716C0-A185-7A4B-A9D4-0EF04FD32219}"/>
                </a:ext>
              </a:extLst>
            </p:cNvPr>
            <p:cNvSpPr/>
            <p:nvPr/>
          </p:nvSpPr>
          <p:spPr>
            <a:xfrm rot="9900000">
              <a:off x="7322663" y="2685869"/>
              <a:ext cx="1026767" cy="1234599"/>
            </a:xfrm>
            <a:prstGeom prst="arc">
              <a:avLst>
                <a:gd name="adj1" fmla="val 13642370"/>
                <a:gd name="adj2" fmla="val 19118168"/>
              </a:avLst>
            </a:prstGeom>
            <a:noFill/>
            <a:ln w="28575">
              <a:solidFill>
                <a:srgbClr val="7F3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7" name="Arc 16">
              <a:extLst>
                <a:ext uri="{FF2B5EF4-FFF2-40B4-BE49-F238E27FC236}">
                  <a16:creationId xmlns:a16="http://schemas.microsoft.com/office/drawing/2014/main" id="{F4EF8FC4-97A7-6F4D-9EE8-68F886FF76A1}"/>
                </a:ext>
              </a:extLst>
            </p:cNvPr>
            <p:cNvSpPr/>
            <p:nvPr/>
          </p:nvSpPr>
          <p:spPr>
            <a:xfrm rot="8100000">
              <a:off x="7885789" y="2914359"/>
              <a:ext cx="984641" cy="1010791"/>
            </a:xfrm>
            <a:prstGeom prst="arc">
              <a:avLst>
                <a:gd name="adj1" fmla="val 14610418"/>
                <a:gd name="adj2" fmla="val 20778670"/>
              </a:avLst>
            </a:prstGeom>
            <a:noFill/>
            <a:ln w="28575">
              <a:solidFill>
                <a:srgbClr val="7F3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grpSp>
        <p:nvGrpSpPr>
          <p:cNvPr id="18" name="Groupe 17" descr="Branches avec feuilles">
            <a:extLst>
              <a:ext uri="{FF2B5EF4-FFF2-40B4-BE49-F238E27FC236}">
                <a16:creationId xmlns:a16="http://schemas.microsoft.com/office/drawing/2014/main" id="{CA0F2FFB-AAA8-454D-B14E-F3FA88BBDCF9}"/>
              </a:ext>
            </a:extLst>
          </p:cNvPr>
          <p:cNvGrpSpPr/>
          <p:nvPr userDrawn="1"/>
        </p:nvGrpSpPr>
        <p:grpSpPr>
          <a:xfrm flipH="1">
            <a:off x="6614563" y="94554"/>
            <a:ext cx="3865836" cy="5079242"/>
            <a:chOff x="1702898" y="-2298"/>
            <a:chExt cx="3865836" cy="5079242"/>
          </a:xfrm>
        </p:grpSpPr>
        <p:pic>
          <p:nvPicPr>
            <p:cNvPr id="19" name="Graphisme 18">
              <a:extLst>
                <a:ext uri="{FF2B5EF4-FFF2-40B4-BE49-F238E27FC236}">
                  <a16:creationId xmlns:a16="http://schemas.microsoft.com/office/drawing/2014/main" id="{BC720FD4-6592-7441-B4FD-E30605987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9394157">
              <a:off x="2833542" y="1574739"/>
              <a:ext cx="558922" cy="1605109"/>
            </a:xfrm>
            <a:prstGeom prst="rect">
              <a:avLst/>
            </a:prstGeom>
          </p:spPr>
        </p:pic>
        <p:pic>
          <p:nvPicPr>
            <p:cNvPr id="20" name="Graphisme 19">
              <a:extLst>
                <a:ext uri="{FF2B5EF4-FFF2-40B4-BE49-F238E27FC236}">
                  <a16:creationId xmlns:a16="http://schemas.microsoft.com/office/drawing/2014/main" id="{6E545BB3-FBC9-BF45-9DC0-065109FD7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9115548">
              <a:off x="3278785" y="722465"/>
              <a:ext cx="916820" cy="2632920"/>
            </a:xfrm>
            <a:prstGeom prst="rect">
              <a:avLst/>
            </a:prstGeom>
          </p:spPr>
        </p:pic>
        <p:pic>
          <p:nvPicPr>
            <p:cNvPr id="21" name="Graphisme 20">
              <a:extLst>
                <a:ext uri="{FF2B5EF4-FFF2-40B4-BE49-F238E27FC236}">
                  <a16:creationId xmlns:a16="http://schemas.microsoft.com/office/drawing/2014/main" id="{2B448F81-1AE9-C540-88A7-7DF02EBA3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7703303">
              <a:off x="3481335" y="2556178"/>
              <a:ext cx="1078259" cy="3096539"/>
            </a:xfrm>
            <a:prstGeom prst="rect">
              <a:avLst/>
            </a:prstGeom>
          </p:spPr>
        </p:pic>
        <p:pic>
          <p:nvPicPr>
            <p:cNvPr id="22" name="Graphisme 21">
              <a:extLst>
                <a:ext uri="{FF2B5EF4-FFF2-40B4-BE49-F238E27FC236}">
                  <a16:creationId xmlns:a16="http://schemas.microsoft.com/office/drawing/2014/main" id="{DCFC9A9D-562A-1649-80D1-EE6F74448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659668">
              <a:off x="2416966" y="1735333"/>
              <a:ext cx="762976" cy="2191111"/>
            </a:xfrm>
            <a:prstGeom prst="rect">
              <a:avLst/>
            </a:prstGeom>
          </p:spPr>
        </p:pic>
        <p:pic>
          <p:nvPicPr>
            <p:cNvPr id="23" name="Graphisme 22">
              <a:extLst>
                <a:ext uri="{FF2B5EF4-FFF2-40B4-BE49-F238E27FC236}">
                  <a16:creationId xmlns:a16="http://schemas.microsoft.com/office/drawing/2014/main" id="{D4828BB8-1739-8440-B0E7-D6ABC1AB7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5889546">
              <a:off x="4354583" y="4011072"/>
              <a:ext cx="550583" cy="1581161"/>
            </a:xfrm>
            <a:prstGeom prst="rect">
              <a:avLst/>
            </a:prstGeom>
          </p:spPr>
        </p:pic>
        <p:pic>
          <p:nvPicPr>
            <p:cNvPr id="24" name="Graphisme 23">
              <a:extLst>
                <a:ext uri="{FF2B5EF4-FFF2-40B4-BE49-F238E27FC236}">
                  <a16:creationId xmlns:a16="http://schemas.microsoft.com/office/drawing/2014/main" id="{01E4AB4F-496B-E548-B252-7CD56B340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900000">
              <a:off x="4871572" y="3238364"/>
              <a:ext cx="445176" cy="1278449"/>
            </a:xfrm>
            <a:prstGeom prst="rect">
              <a:avLst/>
            </a:prstGeom>
          </p:spPr>
        </p:pic>
        <p:pic>
          <p:nvPicPr>
            <p:cNvPr id="25" name="Graphisme 24">
              <a:extLst>
                <a:ext uri="{FF2B5EF4-FFF2-40B4-BE49-F238E27FC236}">
                  <a16:creationId xmlns:a16="http://schemas.microsoft.com/office/drawing/2014/main" id="{16EA781E-CFA9-064E-92CC-B60D95DF0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9893716">
              <a:off x="3781726" y="907980"/>
              <a:ext cx="436049" cy="1252243"/>
            </a:xfrm>
            <a:prstGeom prst="rect">
              <a:avLst/>
            </a:prstGeom>
          </p:spPr>
        </p:pic>
        <p:pic>
          <p:nvPicPr>
            <p:cNvPr id="26" name="Graphisme 25">
              <a:extLst>
                <a:ext uri="{FF2B5EF4-FFF2-40B4-BE49-F238E27FC236}">
                  <a16:creationId xmlns:a16="http://schemas.microsoft.com/office/drawing/2014/main" id="{C9EED5A5-DED3-C64E-9D48-34530A43C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0420388">
              <a:off x="3903385" y="-2298"/>
              <a:ext cx="704064" cy="2021927"/>
            </a:xfrm>
            <a:prstGeom prst="rect">
              <a:avLst/>
            </a:prstGeom>
          </p:spPr>
        </p:pic>
        <p:pic>
          <p:nvPicPr>
            <p:cNvPr id="27" name="Graphisme 26">
              <a:extLst>
                <a:ext uri="{FF2B5EF4-FFF2-40B4-BE49-F238E27FC236}">
                  <a16:creationId xmlns:a16="http://schemas.microsoft.com/office/drawing/2014/main" id="{FFEFDC52-4E6A-8047-BFB8-23B0DC21D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0679225">
              <a:off x="4792484" y="599363"/>
              <a:ext cx="535509" cy="1537872"/>
            </a:xfrm>
            <a:prstGeom prst="rect">
              <a:avLst/>
            </a:prstGeom>
          </p:spPr>
        </p:pic>
      </p:grpSp>
      <p:grpSp>
        <p:nvGrpSpPr>
          <p:cNvPr id="28" name="Groupe 27" descr="Branches avec feuilles">
            <a:extLst>
              <a:ext uri="{FF2B5EF4-FFF2-40B4-BE49-F238E27FC236}">
                <a16:creationId xmlns:a16="http://schemas.microsoft.com/office/drawing/2014/main" id="{C6374749-DAB9-6C4C-BA87-791DA6E97D1E}"/>
              </a:ext>
            </a:extLst>
          </p:cNvPr>
          <p:cNvGrpSpPr/>
          <p:nvPr userDrawn="1"/>
        </p:nvGrpSpPr>
        <p:grpSpPr>
          <a:xfrm>
            <a:off x="1702898" y="94554"/>
            <a:ext cx="3865836" cy="5079242"/>
            <a:chOff x="1702898" y="-2298"/>
            <a:chExt cx="3865836" cy="5079242"/>
          </a:xfrm>
        </p:grpSpPr>
        <p:pic>
          <p:nvPicPr>
            <p:cNvPr id="29" name="Graphisme 28">
              <a:extLst>
                <a:ext uri="{FF2B5EF4-FFF2-40B4-BE49-F238E27FC236}">
                  <a16:creationId xmlns:a16="http://schemas.microsoft.com/office/drawing/2014/main" id="{91CD6CA3-F5AB-EB46-99B1-4CE2D2A75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9394157">
              <a:off x="2833542" y="1574739"/>
              <a:ext cx="558922" cy="1605109"/>
            </a:xfrm>
            <a:prstGeom prst="rect">
              <a:avLst/>
            </a:prstGeom>
          </p:spPr>
        </p:pic>
        <p:pic>
          <p:nvPicPr>
            <p:cNvPr id="30" name="Graphisme 29">
              <a:extLst>
                <a:ext uri="{FF2B5EF4-FFF2-40B4-BE49-F238E27FC236}">
                  <a16:creationId xmlns:a16="http://schemas.microsoft.com/office/drawing/2014/main" id="{DA55C312-DB39-2F49-A4F8-0B2BFE163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9115548">
              <a:off x="3278785" y="722465"/>
              <a:ext cx="916820" cy="2632920"/>
            </a:xfrm>
            <a:prstGeom prst="rect">
              <a:avLst/>
            </a:prstGeom>
          </p:spPr>
        </p:pic>
        <p:pic>
          <p:nvPicPr>
            <p:cNvPr id="31" name="Graphisme 30">
              <a:extLst>
                <a:ext uri="{FF2B5EF4-FFF2-40B4-BE49-F238E27FC236}">
                  <a16:creationId xmlns:a16="http://schemas.microsoft.com/office/drawing/2014/main" id="{C90FC76F-94B3-2049-AC97-3246849A8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7703303">
              <a:off x="3481335" y="2556178"/>
              <a:ext cx="1078259" cy="3096539"/>
            </a:xfrm>
            <a:prstGeom prst="rect">
              <a:avLst/>
            </a:prstGeom>
          </p:spPr>
        </p:pic>
        <p:pic>
          <p:nvPicPr>
            <p:cNvPr id="32" name="Graphisme 31">
              <a:extLst>
                <a:ext uri="{FF2B5EF4-FFF2-40B4-BE49-F238E27FC236}">
                  <a16:creationId xmlns:a16="http://schemas.microsoft.com/office/drawing/2014/main" id="{5583EBDA-766B-5243-8134-B3D4382B4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659668">
              <a:off x="2416966" y="1735333"/>
              <a:ext cx="762976" cy="2191111"/>
            </a:xfrm>
            <a:prstGeom prst="rect">
              <a:avLst/>
            </a:prstGeom>
          </p:spPr>
        </p:pic>
        <p:pic>
          <p:nvPicPr>
            <p:cNvPr id="33" name="Graphique 32">
              <a:extLst>
                <a:ext uri="{FF2B5EF4-FFF2-40B4-BE49-F238E27FC236}">
                  <a16:creationId xmlns:a16="http://schemas.microsoft.com/office/drawing/2014/main" id="{C8D4D4B9-0B55-3943-9783-71403D0A6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5889546">
              <a:off x="4354583" y="4011072"/>
              <a:ext cx="550583" cy="1581161"/>
            </a:xfrm>
            <a:prstGeom prst="rect">
              <a:avLst/>
            </a:prstGeom>
          </p:spPr>
        </p:pic>
        <p:pic>
          <p:nvPicPr>
            <p:cNvPr id="34" name="Graphisme 33">
              <a:extLst>
                <a:ext uri="{FF2B5EF4-FFF2-40B4-BE49-F238E27FC236}">
                  <a16:creationId xmlns:a16="http://schemas.microsoft.com/office/drawing/2014/main" id="{117CC073-A220-DE4F-8008-15DA67D80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900000">
              <a:off x="4871572" y="3238364"/>
              <a:ext cx="445176" cy="1278449"/>
            </a:xfrm>
            <a:prstGeom prst="rect">
              <a:avLst/>
            </a:prstGeom>
          </p:spPr>
        </p:pic>
        <p:pic>
          <p:nvPicPr>
            <p:cNvPr id="35" name="Graphisme 34">
              <a:extLst>
                <a:ext uri="{FF2B5EF4-FFF2-40B4-BE49-F238E27FC236}">
                  <a16:creationId xmlns:a16="http://schemas.microsoft.com/office/drawing/2014/main" id="{FC84C985-A509-4042-924C-3A96E64CA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9893716">
              <a:off x="3781726" y="907980"/>
              <a:ext cx="436049" cy="1252243"/>
            </a:xfrm>
            <a:prstGeom prst="rect">
              <a:avLst/>
            </a:prstGeom>
          </p:spPr>
        </p:pic>
        <p:pic>
          <p:nvPicPr>
            <p:cNvPr id="36" name="Graphisme 35">
              <a:extLst>
                <a:ext uri="{FF2B5EF4-FFF2-40B4-BE49-F238E27FC236}">
                  <a16:creationId xmlns:a16="http://schemas.microsoft.com/office/drawing/2014/main" id="{0AF9B938-E96B-954D-8522-2784CD384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0420388">
              <a:off x="3903385" y="-2298"/>
              <a:ext cx="704064" cy="2021927"/>
            </a:xfrm>
            <a:prstGeom prst="rect">
              <a:avLst/>
            </a:prstGeom>
          </p:spPr>
        </p:pic>
        <p:pic>
          <p:nvPicPr>
            <p:cNvPr id="37" name="Graphisme 36">
              <a:extLst>
                <a:ext uri="{FF2B5EF4-FFF2-40B4-BE49-F238E27FC236}">
                  <a16:creationId xmlns:a16="http://schemas.microsoft.com/office/drawing/2014/main" id="{9E8FE4E8-CFA4-E441-BD54-A1B848CB8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0679225">
              <a:off x="4792484" y="599363"/>
              <a:ext cx="535509" cy="1537872"/>
            </a:xfrm>
            <a:prstGeom prst="rect">
              <a:avLst/>
            </a:prstGeom>
          </p:spPr>
        </p:pic>
      </p:grpSp>
      <p:pic>
        <p:nvPicPr>
          <p:cNvPr id="38" name="Graphisme 37" descr="Tronc">
            <a:extLst>
              <a:ext uri="{FF2B5EF4-FFF2-40B4-BE49-F238E27FC236}">
                <a16:creationId xmlns:a16="http://schemas.microsoft.com/office/drawing/2014/main" id="{A6F7C0FC-4CED-1F47-8A05-CDFF977971E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75795" y="3759336"/>
            <a:ext cx="5362752" cy="3154559"/>
          </a:xfrm>
          <a:prstGeom prst="rect">
            <a:avLst/>
          </a:prstGeom>
        </p:spPr>
      </p:pic>
      <p:sp>
        <p:nvSpPr>
          <p:cNvPr id="50" name="Arc 49">
            <a:extLst>
              <a:ext uri="{FF2B5EF4-FFF2-40B4-BE49-F238E27FC236}">
                <a16:creationId xmlns:a16="http://schemas.microsoft.com/office/drawing/2014/main" id="{07B8F9A2-F1FA-094F-966D-FDAF93068F15}"/>
              </a:ext>
            </a:extLst>
          </p:cNvPr>
          <p:cNvSpPr/>
          <p:nvPr userDrawn="1"/>
        </p:nvSpPr>
        <p:spPr>
          <a:xfrm rot="8100000">
            <a:off x="5355387" y="1801093"/>
            <a:ext cx="1519689" cy="1519689"/>
          </a:xfrm>
          <a:prstGeom prst="arc">
            <a:avLst/>
          </a:prstGeom>
          <a:noFill/>
          <a:ln w="28575">
            <a:solidFill>
              <a:srgbClr val="7F3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1" name="Arc 50">
            <a:extLst>
              <a:ext uri="{FF2B5EF4-FFF2-40B4-BE49-F238E27FC236}">
                <a16:creationId xmlns:a16="http://schemas.microsoft.com/office/drawing/2014/main" id="{9BDAE6C9-0FC1-BA45-8894-A2D0EB925EF0}"/>
              </a:ext>
            </a:extLst>
          </p:cNvPr>
          <p:cNvSpPr/>
          <p:nvPr userDrawn="1"/>
        </p:nvSpPr>
        <p:spPr>
          <a:xfrm rot="8100000">
            <a:off x="6926597" y="1976977"/>
            <a:ext cx="372825" cy="372825"/>
          </a:xfrm>
          <a:prstGeom prst="arc">
            <a:avLst/>
          </a:prstGeom>
          <a:noFill/>
          <a:ln w="28575">
            <a:solidFill>
              <a:srgbClr val="7F3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2" name="Arc 51">
            <a:extLst>
              <a:ext uri="{FF2B5EF4-FFF2-40B4-BE49-F238E27FC236}">
                <a16:creationId xmlns:a16="http://schemas.microsoft.com/office/drawing/2014/main" id="{BB34D11A-B4B7-3C4E-B410-B16C2BB333B5}"/>
              </a:ext>
            </a:extLst>
          </p:cNvPr>
          <p:cNvSpPr/>
          <p:nvPr userDrawn="1"/>
        </p:nvSpPr>
        <p:spPr>
          <a:xfrm rot="8100000">
            <a:off x="4900367" y="1976977"/>
            <a:ext cx="372825" cy="372825"/>
          </a:xfrm>
          <a:prstGeom prst="arc">
            <a:avLst/>
          </a:prstGeom>
          <a:noFill/>
          <a:ln w="28575">
            <a:solidFill>
              <a:srgbClr val="7F3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pic>
        <p:nvPicPr>
          <p:cNvPr id="54" name="Graphisme 53" descr="Cœur">
            <a:extLst>
              <a:ext uri="{FF2B5EF4-FFF2-40B4-BE49-F238E27FC236}">
                <a16:creationId xmlns:a16="http://schemas.microsoft.com/office/drawing/2014/main" id="{BD56128B-BF40-9943-A97F-75762114290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32309" y="2358830"/>
            <a:ext cx="914400" cy="914400"/>
          </a:xfrm>
          <a:prstGeom prst="rect">
            <a:avLst/>
          </a:prstGeom>
        </p:spPr>
      </p:pic>
      <p:grpSp>
        <p:nvGrpSpPr>
          <p:cNvPr id="55" name="Groupe 54" descr="Gazon">
            <a:extLst>
              <a:ext uri="{FF2B5EF4-FFF2-40B4-BE49-F238E27FC236}">
                <a16:creationId xmlns:a16="http://schemas.microsoft.com/office/drawing/2014/main" id="{3284BA97-1E28-A84C-BF91-4E8C011BA258}"/>
              </a:ext>
            </a:extLst>
          </p:cNvPr>
          <p:cNvGrpSpPr/>
          <p:nvPr userDrawn="1"/>
        </p:nvGrpSpPr>
        <p:grpSpPr>
          <a:xfrm>
            <a:off x="0" y="5421220"/>
            <a:ext cx="12278803" cy="1441448"/>
            <a:chOff x="0" y="5421220"/>
            <a:chExt cx="12278803" cy="1441448"/>
          </a:xfrm>
        </p:grpSpPr>
        <p:pic>
          <p:nvPicPr>
            <p:cNvPr id="56" name="Graphisme 55">
              <a:extLst>
                <a:ext uri="{FF2B5EF4-FFF2-40B4-BE49-F238E27FC236}">
                  <a16:creationId xmlns:a16="http://schemas.microsoft.com/office/drawing/2014/main" id="{2356C295-099B-7F47-8CAB-EF8B13F5F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0" y="5421220"/>
              <a:ext cx="6644919" cy="1441448"/>
            </a:xfrm>
            <a:prstGeom prst="rect">
              <a:avLst/>
            </a:prstGeom>
          </p:spPr>
        </p:pic>
        <p:pic>
          <p:nvPicPr>
            <p:cNvPr id="57" name="Graphisme 56" descr="Gazon">
              <a:extLst>
                <a:ext uri="{FF2B5EF4-FFF2-40B4-BE49-F238E27FC236}">
                  <a16:creationId xmlns:a16="http://schemas.microsoft.com/office/drawing/2014/main" id="{043E706D-19F5-5540-AA59-8F55C5AFE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633884" y="5421220"/>
              <a:ext cx="6644919" cy="1441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038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re 139">
            <a:extLst>
              <a:ext uri="{FF2B5EF4-FFF2-40B4-BE49-F238E27FC236}">
                <a16:creationId xmlns:a16="http://schemas.microsoft.com/office/drawing/2014/main" id="{B07BD10D-A5FC-453B-B98A-97AA8332D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800" y="647906"/>
            <a:ext cx="8043169" cy="655181"/>
          </a:xfrm>
        </p:spPr>
        <p:txBody>
          <a:bodyPr rtlCol="0"/>
          <a:lstStyle/>
          <a:p>
            <a:pPr rtl="0">
              <a:lnSpc>
                <a:spcPct val="110000"/>
              </a:lnSpc>
            </a:pPr>
            <a:r>
              <a:rPr lang="fr-FR" sz="25000" dirty="0"/>
              <a:t>Arbre généalogique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7EEC36B2-D12E-4C35-9374-74FFB635E4A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43610760-EF3E-4030-A74F-14283BEF61A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3F6042BD-D0BD-4479-A6C5-E93EE37E719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0E0F85BB-449F-4393-A22C-7EBBB884031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A32BB5B0-9C56-4050-8A19-7AF184136F7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7425339F-298A-4A90-BA5E-CBB5BCDB724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44A317F8-CE74-436C-A69A-E2D62FC8E77C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D6434F6F-1996-4FCD-95C2-392E54AD4A5E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/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DAD89C0D-8940-4965-AA2C-3210B201B5BF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/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6DE6BEDD-8C5C-471E-A258-E1F4FAF40843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/>
      </p:sp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74B03A15-1341-4870-8E2C-F2F6B8771926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  <p:sp>
        <p:nvSpPr>
          <p:cNvPr id="26" name="Espace réservé pour une image  25">
            <a:extLst>
              <a:ext uri="{FF2B5EF4-FFF2-40B4-BE49-F238E27FC236}">
                <a16:creationId xmlns:a16="http://schemas.microsoft.com/office/drawing/2014/main" id="{991D10CF-3F5C-42F4-B161-B0390FB5E37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28" name="Espace réservé pour une image  27">
            <a:extLst>
              <a:ext uri="{FF2B5EF4-FFF2-40B4-BE49-F238E27FC236}">
                <a16:creationId xmlns:a16="http://schemas.microsoft.com/office/drawing/2014/main" id="{A28F1F94-313F-4E3C-A773-6E6BD8054F8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943521" y="2050030"/>
            <a:ext cx="691909" cy="691909"/>
          </a:xfrm>
        </p:spPr>
      </p:sp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id="{C3E87EFC-BC20-4A3B-839C-13919ACC860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32" name="Espace réservé pour une image  31">
            <a:extLst>
              <a:ext uri="{FF2B5EF4-FFF2-40B4-BE49-F238E27FC236}">
                <a16:creationId xmlns:a16="http://schemas.microsoft.com/office/drawing/2014/main" id="{88D51E97-C95B-4A4B-8FDF-3C2B6972A03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48" name="Espace réservé pour une image  47">
            <a:extLst>
              <a:ext uri="{FF2B5EF4-FFF2-40B4-BE49-F238E27FC236}">
                <a16:creationId xmlns:a16="http://schemas.microsoft.com/office/drawing/2014/main" id="{E99FF381-2F19-4B98-856E-327BF02EBCDE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</p:sp>
      <p:sp>
        <p:nvSpPr>
          <p:cNvPr id="75" name="Espace réservé pour une image  47">
            <a:extLst>
              <a:ext uri="{FF2B5EF4-FFF2-40B4-BE49-F238E27FC236}">
                <a16:creationId xmlns:a16="http://schemas.microsoft.com/office/drawing/2014/main" id="{6953C759-D0B7-4E52-9625-4A77A317F3DF}"/>
              </a:ext>
            </a:extLst>
          </p:cNvPr>
          <p:cNvSpPr txBox="1">
            <a:spLocks/>
          </p:cNvSpPr>
          <p:nvPr/>
        </p:nvSpPr>
        <p:spPr>
          <a:xfrm>
            <a:off x="4373708" y="1618509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8733C0CD-F276-416B-A916-A76309925F89}"/>
              </a:ext>
            </a:extLst>
          </p:cNvPr>
          <p:cNvSpPr/>
          <p:nvPr/>
        </p:nvSpPr>
        <p:spPr>
          <a:xfrm>
            <a:off x="461639" y="6353747"/>
            <a:ext cx="11629747" cy="45031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latin typeface="Century Gothic" panose="020B0502020202020204" pitchFamily="34" charset="0"/>
              </a:rPr>
              <a:t>ACTIVITE FACULTATIVE EN LIEN AVEC UN PROJET DE CLASSE</a:t>
            </a:r>
          </a:p>
        </p:txBody>
      </p:sp>
    </p:spTree>
    <p:extLst>
      <p:ext uri="{BB962C8B-B14F-4D97-AF65-F5344CB8AC3E}">
        <p14:creationId xmlns:p14="http://schemas.microsoft.com/office/powerpoint/2010/main" val="2099110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Espace réservé d’image 74" descr="Espace réservé d’image&#10;">
            <a:extLst>
              <a:ext uri="{FF2B5EF4-FFF2-40B4-BE49-F238E27FC236}">
                <a16:creationId xmlns:a16="http://schemas.microsoft.com/office/drawing/2014/main" id="{054C2DEC-CC46-4EDB-9C24-9D4E15C251A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62" name="Espace réservé du texte 61">
            <a:extLst>
              <a:ext uri="{FF2B5EF4-FFF2-40B4-BE49-F238E27FC236}">
                <a16:creationId xmlns:a16="http://schemas.microsoft.com/office/drawing/2014/main" id="{6E51FB5D-B584-4A4C-B49E-18A93D7E7F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63" name="Espace réservé du texte 62">
            <a:extLst>
              <a:ext uri="{FF2B5EF4-FFF2-40B4-BE49-F238E27FC236}">
                <a16:creationId xmlns:a16="http://schemas.microsoft.com/office/drawing/2014/main" id="{53AC4BE6-533F-4E4D-A160-584F682045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A59BA047-991A-4A08-9979-32AF691649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851EB1C3-CF33-4B91-AA99-B7DFCBFCC3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C17CDD9E-B540-4231-BD1D-8DF5493513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67" name="Espace réservé du texte 66">
            <a:extLst>
              <a:ext uri="{FF2B5EF4-FFF2-40B4-BE49-F238E27FC236}">
                <a16:creationId xmlns:a16="http://schemas.microsoft.com/office/drawing/2014/main" id="{FD439BFD-5B35-48B1-9FD4-BD6D9CDBC2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29B61DB9-68DC-4E4F-85B0-4B70918151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69" name="Espace réservé du texte 68">
            <a:extLst>
              <a:ext uri="{FF2B5EF4-FFF2-40B4-BE49-F238E27FC236}">
                <a16:creationId xmlns:a16="http://schemas.microsoft.com/office/drawing/2014/main" id="{DEEEBB74-1646-4ADD-AED8-A3FFA5E785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3C5A303A-40AB-4927-BFDA-5E0C73539E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71" name="Espace réservé du texte 70">
            <a:extLst>
              <a:ext uri="{FF2B5EF4-FFF2-40B4-BE49-F238E27FC236}">
                <a16:creationId xmlns:a16="http://schemas.microsoft.com/office/drawing/2014/main" id="{17B58C0A-AF11-4B04-AE8F-31551C3461A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8483A0E6-5BCC-4727-9DB8-3DFE4C8B100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73" name="Espace réservé d’image 72" descr="Espace réservé d’image&#10;">
            <a:extLst>
              <a:ext uri="{FF2B5EF4-FFF2-40B4-BE49-F238E27FC236}">
                <a16:creationId xmlns:a16="http://schemas.microsoft.com/office/drawing/2014/main" id="{94F32B67-025A-4A58-9315-67354416F4E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74" name="Espace réservé d’image 73" descr="Espace réservé d’image&#10;">
            <a:extLst>
              <a:ext uri="{FF2B5EF4-FFF2-40B4-BE49-F238E27FC236}">
                <a16:creationId xmlns:a16="http://schemas.microsoft.com/office/drawing/2014/main" id="{E2CFEA47-A470-47AA-93EE-452E789F982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76" name="Espace réservé d’image 75" descr="Espace réservé d’image&#10;">
            <a:extLst>
              <a:ext uri="{FF2B5EF4-FFF2-40B4-BE49-F238E27FC236}">
                <a16:creationId xmlns:a16="http://schemas.microsoft.com/office/drawing/2014/main" id="{1B3B19EB-0D94-4A43-8CE7-C532543A0BC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77" name="Espace réservé d’image 76" descr="Espace réservé d’image&#10;">
            <a:extLst>
              <a:ext uri="{FF2B5EF4-FFF2-40B4-BE49-F238E27FC236}">
                <a16:creationId xmlns:a16="http://schemas.microsoft.com/office/drawing/2014/main" id="{0F4C0A1F-382A-442A-AAE5-91FB273BF80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78" name="Espace réservé d’image 77" descr="Espace réservé d’image&#10;">
            <a:extLst>
              <a:ext uri="{FF2B5EF4-FFF2-40B4-BE49-F238E27FC236}">
                <a16:creationId xmlns:a16="http://schemas.microsoft.com/office/drawing/2014/main" id="{D0A8AC02-4BD7-461E-9321-CE22349B4E4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79" name="Espace réservé d’image 78" descr="Espace réservé d’image&#10;">
            <a:extLst>
              <a:ext uri="{FF2B5EF4-FFF2-40B4-BE49-F238E27FC236}">
                <a16:creationId xmlns:a16="http://schemas.microsoft.com/office/drawing/2014/main" id="{A5B9285E-ED6C-4F05-A693-DD2080145A9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80" name="Espace réservé d’image 79" descr="Espace réservé à l’image&#10;">
            <a:extLst>
              <a:ext uri="{FF2B5EF4-FFF2-40B4-BE49-F238E27FC236}">
                <a16:creationId xmlns:a16="http://schemas.microsoft.com/office/drawing/2014/main" id="{97EDED2C-826B-4331-A18F-DD4626B818B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81" name="Espace réservé d’image 80" descr="Espace réservé à l’image&#10;">
            <a:extLst>
              <a:ext uri="{FF2B5EF4-FFF2-40B4-BE49-F238E27FC236}">
                <a16:creationId xmlns:a16="http://schemas.microsoft.com/office/drawing/2014/main" id="{4654E3B1-EFC5-4037-85C6-CA20964A7B2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</p:sp>
      <p:sp>
        <p:nvSpPr>
          <p:cNvPr id="82" name="Espace réservé d’image 81" descr="Espace réservé à l’image&#10;">
            <a:extLst>
              <a:ext uri="{FF2B5EF4-FFF2-40B4-BE49-F238E27FC236}">
                <a16:creationId xmlns:a16="http://schemas.microsoft.com/office/drawing/2014/main" id="{8EBF8ACD-8EA3-4840-B2EA-A6442A9E86F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83" name="Espace réservé d’image 82" descr="Espace réservé d’image&#10;">
            <a:extLst>
              <a:ext uri="{FF2B5EF4-FFF2-40B4-BE49-F238E27FC236}">
                <a16:creationId xmlns:a16="http://schemas.microsoft.com/office/drawing/2014/main" id="{82183830-E7F2-4ADC-AB2E-B712389FB3B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28" name="Titre 27">
            <a:extLst>
              <a:ext uri="{FF2B5EF4-FFF2-40B4-BE49-F238E27FC236}">
                <a16:creationId xmlns:a16="http://schemas.microsoft.com/office/drawing/2014/main" id="{59E0449F-B34D-4ACE-B3A1-E01EA70F1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020" y="1266270"/>
            <a:ext cx="3005325" cy="133706"/>
          </a:xfrm>
        </p:spPr>
        <p:txBody>
          <a:bodyPr rtlCol="0"/>
          <a:lstStyle/>
          <a:p>
            <a:pPr rtl="0">
              <a:lnSpc>
                <a:spcPct val="110000"/>
              </a:lnSpc>
            </a:pPr>
            <a:r>
              <a:rPr lang="fr-FR" dirty="0"/>
              <a:t>Arbre </a:t>
            </a:r>
            <a:r>
              <a:rPr lang="fr-FR" dirty="0" err="1"/>
              <a:t>généa</a:t>
            </a:r>
            <a:r>
              <a:rPr lang="fr-FR" dirty="0"/>
              <a:t>-</a:t>
            </a:r>
            <a:br>
              <a:rPr lang="fr-FR" dirty="0"/>
            </a:br>
            <a:r>
              <a:rPr lang="fr-FR" dirty="0"/>
              <a:t>logique</a:t>
            </a:r>
            <a:br>
              <a:rPr lang="fr-FR" dirty="0"/>
            </a:br>
            <a:r>
              <a:rPr lang="fr-FR" sz="1200" dirty="0"/>
              <a:t>(instructions)</a:t>
            </a:r>
            <a:endParaRPr lang="fr-FR" dirty="0"/>
          </a:p>
        </p:txBody>
      </p:sp>
      <p:sp>
        <p:nvSpPr>
          <p:cNvPr id="84" name="Espace réservé du texte 83">
            <a:extLst>
              <a:ext uri="{FF2B5EF4-FFF2-40B4-BE49-F238E27FC236}">
                <a16:creationId xmlns:a16="http://schemas.microsoft.com/office/drawing/2014/main" id="{60F2CA75-71DA-46E5-B59D-B8A514A9CDD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85" name="Espace réservé du texte 84">
            <a:extLst>
              <a:ext uri="{FF2B5EF4-FFF2-40B4-BE49-F238E27FC236}">
                <a16:creationId xmlns:a16="http://schemas.microsoft.com/office/drawing/2014/main" id="{0F2EA4BC-59E1-4190-9AE3-F05723E09ED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86" name="Espace réservé d’image 85" descr="Espace réservé à l’image&#10;">
            <a:extLst>
              <a:ext uri="{FF2B5EF4-FFF2-40B4-BE49-F238E27FC236}">
                <a16:creationId xmlns:a16="http://schemas.microsoft.com/office/drawing/2014/main" id="{69503B59-B120-486C-B947-6604599F93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87" name="Espace réservé d’image 86" descr="Espace réservé d’image&#10;">
            <a:extLst>
              <a:ext uri="{FF2B5EF4-FFF2-40B4-BE49-F238E27FC236}">
                <a16:creationId xmlns:a16="http://schemas.microsoft.com/office/drawing/2014/main" id="{6CA4022B-6856-40D6-85CE-0515943E8768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  <p:sp>
        <p:nvSpPr>
          <p:cNvPr id="88" name="Espace réservé du texte 87">
            <a:extLst>
              <a:ext uri="{FF2B5EF4-FFF2-40B4-BE49-F238E27FC236}">
                <a16:creationId xmlns:a16="http://schemas.microsoft.com/office/drawing/2014/main" id="{8CC3BEE0-61D7-4B7D-BDAE-2F75D2977295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89" name="Espace réservé du texte 88">
            <a:extLst>
              <a:ext uri="{FF2B5EF4-FFF2-40B4-BE49-F238E27FC236}">
                <a16:creationId xmlns:a16="http://schemas.microsoft.com/office/drawing/2014/main" id="{173D1B60-C22D-4A8C-B98A-00B3A6AA710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90" name="Espace réservé d’image 89" descr="Espace réservé à l’image&#10;">
            <a:extLst>
              <a:ext uri="{FF2B5EF4-FFF2-40B4-BE49-F238E27FC236}">
                <a16:creationId xmlns:a16="http://schemas.microsoft.com/office/drawing/2014/main" id="{A4A40882-A8A1-4459-AFFD-6A5616F98A59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/>
      </p:sp>
      <p:sp>
        <p:nvSpPr>
          <p:cNvPr id="91" name="Espace réservé d’image 90" descr="Espace réservé d’image&#10;">
            <a:extLst>
              <a:ext uri="{FF2B5EF4-FFF2-40B4-BE49-F238E27FC236}">
                <a16:creationId xmlns:a16="http://schemas.microsoft.com/office/drawing/2014/main" id="{3B02A99E-9CC3-4E6A-8F34-E54BD062A17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92" name="Espace réservé du texte 91">
            <a:extLst>
              <a:ext uri="{FF2B5EF4-FFF2-40B4-BE49-F238E27FC236}">
                <a16:creationId xmlns:a16="http://schemas.microsoft.com/office/drawing/2014/main" id="{1345CC00-8DB5-456C-B4BC-0185E6EEBD3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93" name="Espace réservé du texte 92">
            <a:extLst>
              <a:ext uri="{FF2B5EF4-FFF2-40B4-BE49-F238E27FC236}">
                <a16:creationId xmlns:a16="http://schemas.microsoft.com/office/drawing/2014/main" id="{EECABFD5-AFF5-46ED-9747-573921FB3CB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94" name="Espace réservé d’image 93" descr="Espace réservé à l’image&#10;">
            <a:extLst>
              <a:ext uri="{FF2B5EF4-FFF2-40B4-BE49-F238E27FC236}">
                <a16:creationId xmlns:a16="http://schemas.microsoft.com/office/drawing/2014/main" id="{3950D67D-38ED-4C94-9C55-E18203A2062D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/>
      </p:sp>
      <p:sp>
        <p:nvSpPr>
          <p:cNvPr id="95" name="Espace réservé d’image 94" descr="Espace réservé d’image&#10;">
            <a:extLst>
              <a:ext uri="{FF2B5EF4-FFF2-40B4-BE49-F238E27FC236}">
                <a16:creationId xmlns:a16="http://schemas.microsoft.com/office/drawing/2014/main" id="{F0BCE0A9-2D8D-4207-88CD-D5509CE839B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/>
      </p:sp>
      <p:sp>
        <p:nvSpPr>
          <p:cNvPr id="37" name="Rectangle : avec coin rogné 36">
            <a:extLst>
              <a:ext uri="{FF2B5EF4-FFF2-40B4-BE49-F238E27FC236}">
                <a16:creationId xmlns:a16="http://schemas.microsoft.com/office/drawing/2014/main" id="{87B77C68-B390-4B2E-9D6C-9952BD07D312}"/>
              </a:ext>
            </a:extLst>
          </p:cNvPr>
          <p:cNvSpPr/>
          <p:nvPr/>
        </p:nvSpPr>
        <p:spPr>
          <a:xfrm>
            <a:off x="60853" y="1344635"/>
            <a:ext cx="2068574" cy="70539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CONSIGNES</a:t>
            </a:r>
          </a:p>
        </p:txBody>
      </p:sp>
    </p:spTree>
    <p:extLst>
      <p:ext uri="{BB962C8B-B14F-4D97-AF65-F5344CB8AC3E}">
        <p14:creationId xmlns:p14="http://schemas.microsoft.com/office/powerpoint/2010/main" val="736865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Espace réservé d’image 74" descr="Espace réservé d’image&#10;">
            <a:extLst>
              <a:ext uri="{FF2B5EF4-FFF2-40B4-BE49-F238E27FC236}">
                <a16:creationId xmlns:a16="http://schemas.microsoft.com/office/drawing/2014/main" id="{054C2DEC-CC46-4EDB-9C24-9D4E15C251A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62" name="Espace réservé du texte 61">
            <a:extLst>
              <a:ext uri="{FF2B5EF4-FFF2-40B4-BE49-F238E27FC236}">
                <a16:creationId xmlns:a16="http://schemas.microsoft.com/office/drawing/2014/main" id="{6E51FB5D-B584-4A4C-B49E-18A93D7E7F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63" name="Espace réservé du texte 62">
            <a:extLst>
              <a:ext uri="{FF2B5EF4-FFF2-40B4-BE49-F238E27FC236}">
                <a16:creationId xmlns:a16="http://schemas.microsoft.com/office/drawing/2014/main" id="{53AC4BE6-533F-4E4D-A160-584F682045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A59BA047-991A-4A08-9979-32AF691649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851EB1C3-CF33-4B91-AA99-B7DFCBFCC3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C17CDD9E-B540-4231-BD1D-8DF5493513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67" name="Espace réservé du texte 66">
            <a:extLst>
              <a:ext uri="{FF2B5EF4-FFF2-40B4-BE49-F238E27FC236}">
                <a16:creationId xmlns:a16="http://schemas.microsoft.com/office/drawing/2014/main" id="{FD439BFD-5B35-48B1-9FD4-BD6D9CDBC2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29B61DB9-68DC-4E4F-85B0-4B70918151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69" name="Espace réservé du texte 68">
            <a:extLst>
              <a:ext uri="{FF2B5EF4-FFF2-40B4-BE49-F238E27FC236}">
                <a16:creationId xmlns:a16="http://schemas.microsoft.com/office/drawing/2014/main" id="{DEEEBB74-1646-4ADD-AED8-A3FFA5E785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3C5A303A-40AB-4927-BFDA-5E0C73539E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71" name="Espace réservé du texte 70">
            <a:extLst>
              <a:ext uri="{FF2B5EF4-FFF2-40B4-BE49-F238E27FC236}">
                <a16:creationId xmlns:a16="http://schemas.microsoft.com/office/drawing/2014/main" id="{17B58C0A-AF11-4B04-AE8F-31551C3461A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8483A0E6-5BCC-4727-9DB8-3DFE4C8B100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73" name="Espace réservé d’image 72" descr="Espace réservé d’image&#10;">
            <a:extLst>
              <a:ext uri="{FF2B5EF4-FFF2-40B4-BE49-F238E27FC236}">
                <a16:creationId xmlns:a16="http://schemas.microsoft.com/office/drawing/2014/main" id="{94F32B67-025A-4A58-9315-67354416F4E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74" name="Espace réservé d’image 73" descr="Espace réservé d’image&#10;">
            <a:extLst>
              <a:ext uri="{FF2B5EF4-FFF2-40B4-BE49-F238E27FC236}">
                <a16:creationId xmlns:a16="http://schemas.microsoft.com/office/drawing/2014/main" id="{E2CFEA47-A470-47AA-93EE-452E789F982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76" name="Espace réservé d’image 75" descr="Espace réservé d’image&#10;">
            <a:extLst>
              <a:ext uri="{FF2B5EF4-FFF2-40B4-BE49-F238E27FC236}">
                <a16:creationId xmlns:a16="http://schemas.microsoft.com/office/drawing/2014/main" id="{1B3B19EB-0D94-4A43-8CE7-C532543A0BC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77" name="Espace réservé d’image 76" descr="Espace réservé d’image&#10;">
            <a:extLst>
              <a:ext uri="{FF2B5EF4-FFF2-40B4-BE49-F238E27FC236}">
                <a16:creationId xmlns:a16="http://schemas.microsoft.com/office/drawing/2014/main" id="{0F4C0A1F-382A-442A-AAE5-91FB273BF80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78" name="Espace réservé d’image 77" descr="Espace réservé d’image&#10;">
            <a:extLst>
              <a:ext uri="{FF2B5EF4-FFF2-40B4-BE49-F238E27FC236}">
                <a16:creationId xmlns:a16="http://schemas.microsoft.com/office/drawing/2014/main" id="{D0A8AC02-4BD7-461E-9321-CE22349B4E4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79" name="Espace réservé d’image 78" descr="Espace réservé d’image&#10;">
            <a:extLst>
              <a:ext uri="{FF2B5EF4-FFF2-40B4-BE49-F238E27FC236}">
                <a16:creationId xmlns:a16="http://schemas.microsoft.com/office/drawing/2014/main" id="{A5B9285E-ED6C-4F05-A693-DD2080145A9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80" name="Espace réservé d’image 79" descr="Espace réservé à l’image&#10;">
            <a:extLst>
              <a:ext uri="{FF2B5EF4-FFF2-40B4-BE49-F238E27FC236}">
                <a16:creationId xmlns:a16="http://schemas.microsoft.com/office/drawing/2014/main" id="{97EDED2C-826B-4331-A18F-DD4626B818B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81" name="Espace réservé d’image 80" descr="Espace réservé à l’image&#10;">
            <a:extLst>
              <a:ext uri="{FF2B5EF4-FFF2-40B4-BE49-F238E27FC236}">
                <a16:creationId xmlns:a16="http://schemas.microsoft.com/office/drawing/2014/main" id="{4654E3B1-EFC5-4037-85C6-CA20964A7B2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</p:sp>
      <p:sp>
        <p:nvSpPr>
          <p:cNvPr id="82" name="Espace réservé d’image 81" descr="Espace réservé à l’image&#10;">
            <a:extLst>
              <a:ext uri="{FF2B5EF4-FFF2-40B4-BE49-F238E27FC236}">
                <a16:creationId xmlns:a16="http://schemas.microsoft.com/office/drawing/2014/main" id="{8EBF8ACD-8EA3-4840-B2EA-A6442A9E86F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83" name="Espace réservé d’image 82" descr="Espace réservé d’image&#10;">
            <a:extLst>
              <a:ext uri="{FF2B5EF4-FFF2-40B4-BE49-F238E27FC236}">
                <a16:creationId xmlns:a16="http://schemas.microsoft.com/office/drawing/2014/main" id="{82183830-E7F2-4ADC-AB2E-B712389FB3B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28" name="Titre 27">
            <a:extLst>
              <a:ext uri="{FF2B5EF4-FFF2-40B4-BE49-F238E27FC236}">
                <a16:creationId xmlns:a16="http://schemas.microsoft.com/office/drawing/2014/main" id="{59E0449F-B34D-4ACE-B3A1-E01EA70F1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020" y="1266270"/>
            <a:ext cx="3005325" cy="133706"/>
          </a:xfrm>
        </p:spPr>
        <p:txBody>
          <a:bodyPr rtlCol="0"/>
          <a:lstStyle/>
          <a:p>
            <a:pPr rtl="0">
              <a:lnSpc>
                <a:spcPct val="110000"/>
              </a:lnSpc>
            </a:pPr>
            <a:r>
              <a:rPr lang="fr-FR" dirty="0"/>
              <a:t>Arbre </a:t>
            </a:r>
            <a:r>
              <a:rPr lang="fr-FR" dirty="0" err="1"/>
              <a:t>généa</a:t>
            </a:r>
            <a:r>
              <a:rPr lang="fr-FR" dirty="0"/>
              <a:t>-</a:t>
            </a:r>
            <a:br>
              <a:rPr lang="fr-FR" dirty="0"/>
            </a:br>
            <a:r>
              <a:rPr lang="fr-FR" dirty="0"/>
              <a:t>logique</a:t>
            </a:r>
            <a:br>
              <a:rPr lang="fr-FR" dirty="0"/>
            </a:br>
            <a:r>
              <a:rPr lang="fr-FR" sz="1200" dirty="0"/>
              <a:t>(instructions)</a:t>
            </a:r>
            <a:endParaRPr lang="fr-FR" dirty="0"/>
          </a:p>
        </p:txBody>
      </p:sp>
      <p:sp>
        <p:nvSpPr>
          <p:cNvPr id="84" name="Espace réservé du texte 83">
            <a:extLst>
              <a:ext uri="{FF2B5EF4-FFF2-40B4-BE49-F238E27FC236}">
                <a16:creationId xmlns:a16="http://schemas.microsoft.com/office/drawing/2014/main" id="{60F2CA75-71DA-46E5-B59D-B8A514A9CDD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85" name="Espace réservé du texte 84">
            <a:extLst>
              <a:ext uri="{FF2B5EF4-FFF2-40B4-BE49-F238E27FC236}">
                <a16:creationId xmlns:a16="http://schemas.microsoft.com/office/drawing/2014/main" id="{0F2EA4BC-59E1-4190-9AE3-F05723E09ED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86" name="Espace réservé d’image 85" descr="Espace réservé à l’image&#10;">
            <a:extLst>
              <a:ext uri="{FF2B5EF4-FFF2-40B4-BE49-F238E27FC236}">
                <a16:creationId xmlns:a16="http://schemas.microsoft.com/office/drawing/2014/main" id="{69503B59-B120-486C-B947-6604599F93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87" name="Espace réservé d’image 86" descr="Espace réservé d’image&#10;">
            <a:extLst>
              <a:ext uri="{FF2B5EF4-FFF2-40B4-BE49-F238E27FC236}">
                <a16:creationId xmlns:a16="http://schemas.microsoft.com/office/drawing/2014/main" id="{6CA4022B-6856-40D6-85CE-0515943E8768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  <p:sp>
        <p:nvSpPr>
          <p:cNvPr id="88" name="Espace réservé du texte 87">
            <a:extLst>
              <a:ext uri="{FF2B5EF4-FFF2-40B4-BE49-F238E27FC236}">
                <a16:creationId xmlns:a16="http://schemas.microsoft.com/office/drawing/2014/main" id="{8CC3BEE0-61D7-4B7D-BDAE-2F75D2977295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89" name="Espace réservé du texte 88">
            <a:extLst>
              <a:ext uri="{FF2B5EF4-FFF2-40B4-BE49-F238E27FC236}">
                <a16:creationId xmlns:a16="http://schemas.microsoft.com/office/drawing/2014/main" id="{173D1B60-C22D-4A8C-B98A-00B3A6AA710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90" name="Espace réservé d’image 89" descr="Espace réservé à l’image&#10;">
            <a:extLst>
              <a:ext uri="{FF2B5EF4-FFF2-40B4-BE49-F238E27FC236}">
                <a16:creationId xmlns:a16="http://schemas.microsoft.com/office/drawing/2014/main" id="{A4A40882-A8A1-4459-AFFD-6A5616F98A59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/>
      </p:sp>
      <p:sp>
        <p:nvSpPr>
          <p:cNvPr id="91" name="Espace réservé d’image 90" descr="Espace réservé d’image&#10;">
            <a:extLst>
              <a:ext uri="{FF2B5EF4-FFF2-40B4-BE49-F238E27FC236}">
                <a16:creationId xmlns:a16="http://schemas.microsoft.com/office/drawing/2014/main" id="{3B02A99E-9CC3-4E6A-8F34-E54BD062A17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92" name="Espace réservé du texte 91">
            <a:extLst>
              <a:ext uri="{FF2B5EF4-FFF2-40B4-BE49-F238E27FC236}">
                <a16:creationId xmlns:a16="http://schemas.microsoft.com/office/drawing/2014/main" id="{1345CC00-8DB5-456C-B4BC-0185E6EEBD3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93" name="Espace réservé du texte 92">
            <a:extLst>
              <a:ext uri="{FF2B5EF4-FFF2-40B4-BE49-F238E27FC236}">
                <a16:creationId xmlns:a16="http://schemas.microsoft.com/office/drawing/2014/main" id="{EECABFD5-AFF5-46ED-9747-573921FB3CB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94" name="Espace réservé d’image 93" descr="Espace réservé à l’image&#10;">
            <a:extLst>
              <a:ext uri="{FF2B5EF4-FFF2-40B4-BE49-F238E27FC236}">
                <a16:creationId xmlns:a16="http://schemas.microsoft.com/office/drawing/2014/main" id="{3950D67D-38ED-4C94-9C55-E18203A2062D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/>
      </p:sp>
      <p:sp>
        <p:nvSpPr>
          <p:cNvPr id="95" name="Espace réservé d’image 94" descr="Espace réservé d’image&#10;">
            <a:extLst>
              <a:ext uri="{FF2B5EF4-FFF2-40B4-BE49-F238E27FC236}">
                <a16:creationId xmlns:a16="http://schemas.microsoft.com/office/drawing/2014/main" id="{F0BCE0A9-2D8D-4207-88CD-D5509CE839B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/>
      </p:sp>
      <p:sp>
        <p:nvSpPr>
          <p:cNvPr id="2" name="Rectangle : avec coin rogné 1">
            <a:extLst>
              <a:ext uri="{FF2B5EF4-FFF2-40B4-BE49-F238E27FC236}">
                <a16:creationId xmlns:a16="http://schemas.microsoft.com/office/drawing/2014/main" id="{F755355E-9CBC-4B95-A7FC-8657EC39EF79}"/>
              </a:ext>
            </a:extLst>
          </p:cNvPr>
          <p:cNvSpPr/>
          <p:nvPr/>
        </p:nvSpPr>
        <p:spPr>
          <a:xfrm>
            <a:off x="162660" y="179572"/>
            <a:ext cx="2068574" cy="70539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CONSIGNES</a:t>
            </a:r>
          </a:p>
        </p:txBody>
      </p:sp>
      <p:sp>
        <p:nvSpPr>
          <p:cNvPr id="3" name="Flèche : gauche 2">
            <a:extLst>
              <a:ext uri="{FF2B5EF4-FFF2-40B4-BE49-F238E27FC236}">
                <a16:creationId xmlns:a16="http://schemas.microsoft.com/office/drawing/2014/main" id="{DACA6D74-005D-46A5-B10D-D843AD9F3A58}"/>
              </a:ext>
            </a:extLst>
          </p:cNvPr>
          <p:cNvSpPr/>
          <p:nvPr/>
        </p:nvSpPr>
        <p:spPr>
          <a:xfrm rot="21182891">
            <a:off x="7837287" y="1355520"/>
            <a:ext cx="3288995" cy="783760"/>
          </a:xfrm>
          <a:prstGeom prst="leftArrow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MES GRAND-PARENTS</a:t>
            </a:r>
          </a:p>
        </p:txBody>
      </p:sp>
      <p:sp>
        <p:nvSpPr>
          <p:cNvPr id="39" name="Flèche : gauche 38">
            <a:extLst>
              <a:ext uri="{FF2B5EF4-FFF2-40B4-BE49-F238E27FC236}">
                <a16:creationId xmlns:a16="http://schemas.microsoft.com/office/drawing/2014/main" id="{B22AE35B-2DD3-478B-8878-0C609BBB0109}"/>
              </a:ext>
            </a:extLst>
          </p:cNvPr>
          <p:cNvSpPr/>
          <p:nvPr/>
        </p:nvSpPr>
        <p:spPr>
          <a:xfrm rot="21182891">
            <a:off x="7468016" y="2469798"/>
            <a:ext cx="2079538" cy="783760"/>
          </a:xfrm>
          <a:prstGeom prst="leftArrow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MA MAMAN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98772644-E37D-417B-882C-7401F7B1475C}"/>
              </a:ext>
            </a:extLst>
          </p:cNvPr>
          <p:cNvSpPr/>
          <p:nvPr/>
        </p:nvSpPr>
        <p:spPr>
          <a:xfrm rot="749190">
            <a:off x="2796062" y="2294472"/>
            <a:ext cx="1991016" cy="705395"/>
          </a:xfrm>
          <a:prstGeom prst="rightArrow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MON PAPA</a:t>
            </a:r>
          </a:p>
        </p:txBody>
      </p:sp>
      <p:sp>
        <p:nvSpPr>
          <p:cNvPr id="41" name="Flèche : gauche 40">
            <a:extLst>
              <a:ext uri="{FF2B5EF4-FFF2-40B4-BE49-F238E27FC236}">
                <a16:creationId xmlns:a16="http://schemas.microsoft.com/office/drawing/2014/main" id="{5FB2B366-CF72-4234-97AC-B42908948490}"/>
              </a:ext>
            </a:extLst>
          </p:cNvPr>
          <p:cNvSpPr/>
          <p:nvPr/>
        </p:nvSpPr>
        <p:spPr>
          <a:xfrm rot="21182891">
            <a:off x="6284299" y="3553828"/>
            <a:ext cx="2079538" cy="783760"/>
          </a:xfrm>
          <a:prstGeom prst="leftArrow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MOI</a:t>
            </a:r>
          </a:p>
        </p:txBody>
      </p:sp>
    </p:spTree>
    <p:extLst>
      <p:ext uri="{BB962C8B-B14F-4D97-AF65-F5344CB8AC3E}">
        <p14:creationId xmlns:p14="http://schemas.microsoft.com/office/powerpoint/2010/main" val="1240427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Espace réservé d’image 74" descr="Espace réservé d’image&#10;">
            <a:extLst>
              <a:ext uri="{FF2B5EF4-FFF2-40B4-BE49-F238E27FC236}">
                <a16:creationId xmlns:a16="http://schemas.microsoft.com/office/drawing/2014/main" id="{054C2DEC-CC46-4EDB-9C24-9D4E15C251A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62" name="Espace réservé du texte 61">
            <a:extLst>
              <a:ext uri="{FF2B5EF4-FFF2-40B4-BE49-F238E27FC236}">
                <a16:creationId xmlns:a16="http://schemas.microsoft.com/office/drawing/2014/main" id="{6E51FB5D-B584-4A4C-B49E-18A93D7E7F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63" name="Espace réservé du texte 62">
            <a:extLst>
              <a:ext uri="{FF2B5EF4-FFF2-40B4-BE49-F238E27FC236}">
                <a16:creationId xmlns:a16="http://schemas.microsoft.com/office/drawing/2014/main" id="{53AC4BE6-533F-4E4D-A160-584F682045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A59BA047-991A-4A08-9979-32AF691649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851EB1C3-CF33-4B91-AA99-B7DFCBFCC3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C17CDD9E-B540-4231-BD1D-8DF5493513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67" name="Espace réservé du texte 66">
            <a:extLst>
              <a:ext uri="{FF2B5EF4-FFF2-40B4-BE49-F238E27FC236}">
                <a16:creationId xmlns:a16="http://schemas.microsoft.com/office/drawing/2014/main" id="{FD439BFD-5B35-48B1-9FD4-BD6D9CDBC2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29B61DB9-68DC-4E4F-85B0-4B70918151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69" name="Espace réservé du texte 68">
            <a:extLst>
              <a:ext uri="{FF2B5EF4-FFF2-40B4-BE49-F238E27FC236}">
                <a16:creationId xmlns:a16="http://schemas.microsoft.com/office/drawing/2014/main" id="{DEEEBB74-1646-4ADD-AED8-A3FFA5E785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3C5A303A-40AB-4927-BFDA-5E0C73539E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71" name="Espace réservé du texte 70">
            <a:extLst>
              <a:ext uri="{FF2B5EF4-FFF2-40B4-BE49-F238E27FC236}">
                <a16:creationId xmlns:a16="http://schemas.microsoft.com/office/drawing/2014/main" id="{17B58C0A-AF11-4B04-AE8F-31551C3461A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8483A0E6-5BCC-4727-9DB8-3DFE4C8B100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73" name="Espace réservé d’image 72" descr="Espace réservé d’image&#10;">
            <a:extLst>
              <a:ext uri="{FF2B5EF4-FFF2-40B4-BE49-F238E27FC236}">
                <a16:creationId xmlns:a16="http://schemas.microsoft.com/office/drawing/2014/main" id="{94F32B67-025A-4A58-9315-67354416F4E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74" name="Espace réservé d’image 73" descr="Espace réservé d’image&#10;">
            <a:extLst>
              <a:ext uri="{FF2B5EF4-FFF2-40B4-BE49-F238E27FC236}">
                <a16:creationId xmlns:a16="http://schemas.microsoft.com/office/drawing/2014/main" id="{E2CFEA47-A470-47AA-93EE-452E789F982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76" name="Espace réservé d’image 75" descr="Espace réservé d’image&#10;">
            <a:extLst>
              <a:ext uri="{FF2B5EF4-FFF2-40B4-BE49-F238E27FC236}">
                <a16:creationId xmlns:a16="http://schemas.microsoft.com/office/drawing/2014/main" id="{1B3B19EB-0D94-4A43-8CE7-C532543A0BC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77" name="Espace réservé d’image 76" descr="Espace réservé d’image&#10;">
            <a:extLst>
              <a:ext uri="{FF2B5EF4-FFF2-40B4-BE49-F238E27FC236}">
                <a16:creationId xmlns:a16="http://schemas.microsoft.com/office/drawing/2014/main" id="{0F4C0A1F-382A-442A-AAE5-91FB273BF80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78" name="Espace réservé d’image 77" descr="Espace réservé d’image&#10;">
            <a:extLst>
              <a:ext uri="{FF2B5EF4-FFF2-40B4-BE49-F238E27FC236}">
                <a16:creationId xmlns:a16="http://schemas.microsoft.com/office/drawing/2014/main" id="{D0A8AC02-4BD7-461E-9321-CE22349B4E4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79" name="Espace réservé d’image 78" descr="Espace réservé d’image&#10;">
            <a:extLst>
              <a:ext uri="{FF2B5EF4-FFF2-40B4-BE49-F238E27FC236}">
                <a16:creationId xmlns:a16="http://schemas.microsoft.com/office/drawing/2014/main" id="{A5B9285E-ED6C-4F05-A693-DD2080145A9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80" name="Espace réservé d’image 79" descr="Espace réservé à l’image&#10;">
            <a:extLst>
              <a:ext uri="{FF2B5EF4-FFF2-40B4-BE49-F238E27FC236}">
                <a16:creationId xmlns:a16="http://schemas.microsoft.com/office/drawing/2014/main" id="{97EDED2C-826B-4331-A18F-DD4626B818B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81" name="Espace réservé d’image 80" descr="Espace réservé à l’image&#10;">
            <a:extLst>
              <a:ext uri="{FF2B5EF4-FFF2-40B4-BE49-F238E27FC236}">
                <a16:creationId xmlns:a16="http://schemas.microsoft.com/office/drawing/2014/main" id="{4654E3B1-EFC5-4037-85C6-CA20964A7B2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</p:sp>
      <p:sp>
        <p:nvSpPr>
          <p:cNvPr id="82" name="Espace réservé d’image 81" descr="Espace réservé à l’image&#10;">
            <a:extLst>
              <a:ext uri="{FF2B5EF4-FFF2-40B4-BE49-F238E27FC236}">
                <a16:creationId xmlns:a16="http://schemas.microsoft.com/office/drawing/2014/main" id="{8EBF8ACD-8EA3-4840-B2EA-A6442A9E86F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83" name="Espace réservé d’image 82" descr="Espace réservé d’image&#10;">
            <a:extLst>
              <a:ext uri="{FF2B5EF4-FFF2-40B4-BE49-F238E27FC236}">
                <a16:creationId xmlns:a16="http://schemas.microsoft.com/office/drawing/2014/main" id="{82183830-E7F2-4ADC-AB2E-B712389FB3B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28" name="Titre 27">
            <a:extLst>
              <a:ext uri="{FF2B5EF4-FFF2-40B4-BE49-F238E27FC236}">
                <a16:creationId xmlns:a16="http://schemas.microsoft.com/office/drawing/2014/main" id="{59E0449F-B34D-4ACE-B3A1-E01EA70F1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020" y="1266270"/>
            <a:ext cx="3005325" cy="133706"/>
          </a:xfrm>
        </p:spPr>
        <p:txBody>
          <a:bodyPr rtlCol="0"/>
          <a:lstStyle/>
          <a:p>
            <a:pPr rtl="0">
              <a:lnSpc>
                <a:spcPct val="110000"/>
              </a:lnSpc>
            </a:pPr>
            <a:r>
              <a:rPr lang="fr-FR" dirty="0"/>
              <a:t>Arbre </a:t>
            </a:r>
            <a:r>
              <a:rPr lang="fr-FR" dirty="0" err="1"/>
              <a:t>généa</a:t>
            </a:r>
            <a:r>
              <a:rPr lang="fr-FR" dirty="0"/>
              <a:t>-</a:t>
            </a:r>
            <a:br>
              <a:rPr lang="fr-FR" dirty="0"/>
            </a:br>
            <a:r>
              <a:rPr lang="fr-FR" dirty="0"/>
              <a:t>logique</a:t>
            </a:r>
            <a:br>
              <a:rPr lang="fr-FR" dirty="0"/>
            </a:br>
            <a:r>
              <a:rPr lang="fr-FR" sz="1200" dirty="0"/>
              <a:t>(instructions)</a:t>
            </a:r>
            <a:endParaRPr lang="fr-FR" dirty="0"/>
          </a:p>
        </p:txBody>
      </p:sp>
      <p:sp>
        <p:nvSpPr>
          <p:cNvPr id="84" name="Espace réservé du texte 83">
            <a:extLst>
              <a:ext uri="{FF2B5EF4-FFF2-40B4-BE49-F238E27FC236}">
                <a16:creationId xmlns:a16="http://schemas.microsoft.com/office/drawing/2014/main" id="{60F2CA75-71DA-46E5-B59D-B8A514A9CDD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85" name="Espace réservé du texte 84">
            <a:extLst>
              <a:ext uri="{FF2B5EF4-FFF2-40B4-BE49-F238E27FC236}">
                <a16:creationId xmlns:a16="http://schemas.microsoft.com/office/drawing/2014/main" id="{0F2EA4BC-59E1-4190-9AE3-F05723E09ED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86" name="Espace réservé d’image 85" descr="Espace réservé à l’image&#10;">
            <a:extLst>
              <a:ext uri="{FF2B5EF4-FFF2-40B4-BE49-F238E27FC236}">
                <a16:creationId xmlns:a16="http://schemas.microsoft.com/office/drawing/2014/main" id="{69503B59-B120-486C-B947-6604599F93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87" name="Espace réservé d’image 86" descr="Espace réservé d’image&#10;">
            <a:extLst>
              <a:ext uri="{FF2B5EF4-FFF2-40B4-BE49-F238E27FC236}">
                <a16:creationId xmlns:a16="http://schemas.microsoft.com/office/drawing/2014/main" id="{6CA4022B-6856-40D6-85CE-0515943E8768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  <p:sp>
        <p:nvSpPr>
          <p:cNvPr id="88" name="Espace réservé du texte 87">
            <a:extLst>
              <a:ext uri="{FF2B5EF4-FFF2-40B4-BE49-F238E27FC236}">
                <a16:creationId xmlns:a16="http://schemas.microsoft.com/office/drawing/2014/main" id="{8CC3BEE0-61D7-4B7D-BDAE-2F75D2977295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89" name="Espace réservé du texte 88">
            <a:extLst>
              <a:ext uri="{FF2B5EF4-FFF2-40B4-BE49-F238E27FC236}">
                <a16:creationId xmlns:a16="http://schemas.microsoft.com/office/drawing/2014/main" id="{173D1B60-C22D-4A8C-B98A-00B3A6AA710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90" name="Espace réservé d’image 89" descr="Espace réservé à l’image&#10;">
            <a:extLst>
              <a:ext uri="{FF2B5EF4-FFF2-40B4-BE49-F238E27FC236}">
                <a16:creationId xmlns:a16="http://schemas.microsoft.com/office/drawing/2014/main" id="{A4A40882-A8A1-4459-AFFD-6A5616F98A59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/>
      </p:sp>
      <p:sp>
        <p:nvSpPr>
          <p:cNvPr id="91" name="Espace réservé d’image 90" descr="Espace réservé d’image&#10;">
            <a:extLst>
              <a:ext uri="{FF2B5EF4-FFF2-40B4-BE49-F238E27FC236}">
                <a16:creationId xmlns:a16="http://schemas.microsoft.com/office/drawing/2014/main" id="{3B02A99E-9CC3-4E6A-8F34-E54BD062A17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92" name="Espace réservé du texte 91">
            <a:extLst>
              <a:ext uri="{FF2B5EF4-FFF2-40B4-BE49-F238E27FC236}">
                <a16:creationId xmlns:a16="http://schemas.microsoft.com/office/drawing/2014/main" id="{1345CC00-8DB5-456C-B4BC-0185E6EEBD3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93" name="Espace réservé du texte 92">
            <a:extLst>
              <a:ext uri="{FF2B5EF4-FFF2-40B4-BE49-F238E27FC236}">
                <a16:creationId xmlns:a16="http://schemas.microsoft.com/office/drawing/2014/main" id="{EECABFD5-AFF5-46ED-9747-573921FB3CB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94" name="Espace réservé d’image 93" descr="Espace réservé à l’image&#10;">
            <a:extLst>
              <a:ext uri="{FF2B5EF4-FFF2-40B4-BE49-F238E27FC236}">
                <a16:creationId xmlns:a16="http://schemas.microsoft.com/office/drawing/2014/main" id="{3950D67D-38ED-4C94-9C55-E18203A2062D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/>
      </p:sp>
      <p:sp>
        <p:nvSpPr>
          <p:cNvPr id="95" name="Espace réservé d’image 94" descr="Espace réservé d’image&#10;">
            <a:extLst>
              <a:ext uri="{FF2B5EF4-FFF2-40B4-BE49-F238E27FC236}">
                <a16:creationId xmlns:a16="http://schemas.microsoft.com/office/drawing/2014/main" id="{F0BCE0A9-2D8D-4207-88CD-D5509CE839B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/>
      </p:sp>
      <p:sp>
        <p:nvSpPr>
          <p:cNvPr id="2" name="Rectangle : avec coin rogné 1">
            <a:extLst>
              <a:ext uri="{FF2B5EF4-FFF2-40B4-BE49-F238E27FC236}">
                <a16:creationId xmlns:a16="http://schemas.microsoft.com/office/drawing/2014/main" id="{F755355E-9CBC-4B95-A7FC-8657EC39EF79}"/>
              </a:ext>
            </a:extLst>
          </p:cNvPr>
          <p:cNvSpPr/>
          <p:nvPr/>
        </p:nvSpPr>
        <p:spPr>
          <a:xfrm>
            <a:off x="9420531" y="114356"/>
            <a:ext cx="2068574" cy="70539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CONSIGNES</a:t>
            </a:r>
          </a:p>
        </p:txBody>
      </p:sp>
      <p:sp>
        <p:nvSpPr>
          <p:cNvPr id="3" name="Flèche : gauche 2">
            <a:extLst>
              <a:ext uri="{FF2B5EF4-FFF2-40B4-BE49-F238E27FC236}">
                <a16:creationId xmlns:a16="http://schemas.microsoft.com/office/drawing/2014/main" id="{DACA6D74-005D-46A5-B10D-D843AD9F3A58}"/>
              </a:ext>
            </a:extLst>
          </p:cNvPr>
          <p:cNvSpPr/>
          <p:nvPr/>
        </p:nvSpPr>
        <p:spPr>
          <a:xfrm rot="21182891">
            <a:off x="7834230" y="1305197"/>
            <a:ext cx="4120539" cy="783760"/>
          </a:xfrm>
          <a:prstGeom prst="leftArrow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MES GRAND-PARENTS MATERNELS</a:t>
            </a:r>
          </a:p>
        </p:txBody>
      </p:sp>
      <p:sp>
        <p:nvSpPr>
          <p:cNvPr id="39" name="Flèche : gauche 38">
            <a:extLst>
              <a:ext uri="{FF2B5EF4-FFF2-40B4-BE49-F238E27FC236}">
                <a16:creationId xmlns:a16="http://schemas.microsoft.com/office/drawing/2014/main" id="{B22AE35B-2DD3-478B-8878-0C609BBB0109}"/>
              </a:ext>
            </a:extLst>
          </p:cNvPr>
          <p:cNvSpPr/>
          <p:nvPr/>
        </p:nvSpPr>
        <p:spPr>
          <a:xfrm rot="21182891">
            <a:off x="8947317" y="1821113"/>
            <a:ext cx="3015002" cy="1000504"/>
          </a:xfrm>
          <a:prstGeom prst="leftArrow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MA MAMAN, SES FRERES ET SOEURS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98772644-E37D-417B-882C-7401F7B1475C}"/>
              </a:ext>
            </a:extLst>
          </p:cNvPr>
          <p:cNvSpPr/>
          <p:nvPr/>
        </p:nvSpPr>
        <p:spPr>
          <a:xfrm rot="1222386">
            <a:off x="170314" y="1282561"/>
            <a:ext cx="3197501" cy="1041517"/>
          </a:xfrm>
          <a:prstGeom prst="rightArrow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MON PAPA, SES FRERES ET SOEURS</a:t>
            </a:r>
          </a:p>
        </p:txBody>
      </p:sp>
      <p:sp>
        <p:nvSpPr>
          <p:cNvPr id="41" name="Flèche : gauche 40">
            <a:extLst>
              <a:ext uri="{FF2B5EF4-FFF2-40B4-BE49-F238E27FC236}">
                <a16:creationId xmlns:a16="http://schemas.microsoft.com/office/drawing/2014/main" id="{5FB2B366-CF72-4234-97AC-B42908948490}"/>
              </a:ext>
            </a:extLst>
          </p:cNvPr>
          <p:cNvSpPr/>
          <p:nvPr/>
        </p:nvSpPr>
        <p:spPr>
          <a:xfrm rot="21182891">
            <a:off x="9348786" y="2864274"/>
            <a:ext cx="2625950" cy="1396093"/>
          </a:xfrm>
          <a:prstGeom prst="leftArrow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MES COUSINS/</a:t>
            </a:r>
          </a:p>
          <a:p>
            <a:pPr algn="ctr"/>
            <a:r>
              <a:rPr lang="fr-FR" b="1" dirty="0">
                <a:latin typeface="Century Gothic" panose="020B0502020202020204" pitchFamily="34" charset="0"/>
              </a:rPr>
              <a:t>COUSINES</a:t>
            </a:r>
          </a:p>
        </p:txBody>
      </p:sp>
      <p:sp>
        <p:nvSpPr>
          <p:cNvPr id="43" name="Flèche : droite 42">
            <a:extLst>
              <a:ext uri="{FF2B5EF4-FFF2-40B4-BE49-F238E27FC236}">
                <a16:creationId xmlns:a16="http://schemas.microsoft.com/office/drawing/2014/main" id="{34EA3458-CC1C-4687-B93C-85E342BA11D9}"/>
              </a:ext>
            </a:extLst>
          </p:cNvPr>
          <p:cNvSpPr/>
          <p:nvPr/>
        </p:nvSpPr>
        <p:spPr>
          <a:xfrm rot="1222386">
            <a:off x="123102" y="2669677"/>
            <a:ext cx="3197501" cy="1041517"/>
          </a:xfrm>
          <a:prstGeom prst="rightArrow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MES COUSINS/COUSINES</a:t>
            </a:r>
          </a:p>
        </p:txBody>
      </p:sp>
      <p:sp>
        <p:nvSpPr>
          <p:cNvPr id="44" name="Flèche : droite 43">
            <a:extLst>
              <a:ext uri="{FF2B5EF4-FFF2-40B4-BE49-F238E27FC236}">
                <a16:creationId xmlns:a16="http://schemas.microsoft.com/office/drawing/2014/main" id="{7897C7CF-1685-46AE-870E-07B0792E0324}"/>
              </a:ext>
            </a:extLst>
          </p:cNvPr>
          <p:cNvSpPr/>
          <p:nvPr/>
        </p:nvSpPr>
        <p:spPr>
          <a:xfrm rot="1222386">
            <a:off x="1137963" y="428254"/>
            <a:ext cx="3197501" cy="1041517"/>
          </a:xfrm>
          <a:prstGeom prst="rightArrow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MES GRAND-PARENTS PATERNELS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7E7E377-2100-4552-9896-EF4D7EF23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500" y="4652906"/>
            <a:ext cx="725487" cy="725487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0A2E8433-43F6-412B-A2A8-67E56504C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938" y="5398550"/>
            <a:ext cx="725487" cy="725487"/>
          </a:xfrm>
          <a:prstGeom prst="rect">
            <a:avLst/>
          </a:prstGeom>
        </p:spPr>
      </p:pic>
      <p:sp>
        <p:nvSpPr>
          <p:cNvPr id="46" name="Flèche : gauche 45">
            <a:extLst>
              <a:ext uri="{FF2B5EF4-FFF2-40B4-BE49-F238E27FC236}">
                <a16:creationId xmlns:a16="http://schemas.microsoft.com/office/drawing/2014/main" id="{0AFCE129-7219-40BB-ADCB-FD5A193ACC1E}"/>
              </a:ext>
            </a:extLst>
          </p:cNvPr>
          <p:cNvSpPr/>
          <p:nvPr/>
        </p:nvSpPr>
        <p:spPr>
          <a:xfrm rot="890585">
            <a:off x="5982891" y="5304504"/>
            <a:ext cx="2821870" cy="818302"/>
          </a:xfrm>
          <a:prstGeom prst="leftArrow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MES FRERES ET SOEURS</a:t>
            </a:r>
          </a:p>
        </p:txBody>
      </p:sp>
    </p:spTree>
    <p:extLst>
      <p:ext uri="{BB962C8B-B14F-4D97-AF65-F5344CB8AC3E}">
        <p14:creationId xmlns:p14="http://schemas.microsoft.com/office/powerpoint/2010/main" val="4002780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Espace réservé d’image 74" descr="Espace réservé d’image&#10;">
            <a:extLst>
              <a:ext uri="{FF2B5EF4-FFF2-40B4-BE49-F238E27FC236}">
                <a16:creationId xmlns:a16="http://schemas.microsoft.com/office/drawing/2014/main" id="{054C2DEC-CC46-4EDB-9C24-9D4E15C251A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62" name="Espace réservé du texte 61">
            <a:extLst>
              <a:ext uri="{FF2B5EF4-FFF2-40B4-BE49-F238E27FC236}">
                <a16:creationId xmlns:a16="http://schemas.microsoft.com/office/drawing/2014/main" id="{6E51FB5D-B584-4A4C-B49E-18A93D7E7F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63" name="Espace réservé du texte 62">
            <a:extLst>
              <a:ext uri="{FF2B5EF4-FFF2-40B4-BE49-F238E27FC236}">
                <a16:creationId xmlns:a16="http://schemas.microsoft.com/office/drawing/2014/main" id="{53AC4BE6-533F-4E4D-A160-584F682045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A59BA047-991A-4A08-9979-32AF691649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851EB1C3-CF33-4B91-AA99-B7DFCBFCC3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C17CDD9E-B540-4231-BD1D-8DF5493513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67" name="Espace réservé du texte 66">
            <a:extLst>
              <a:ext uri="{FF2B5EF4-FFF2-40B4-BE49-F238E27FC236}">
                <a16:creationId xmlns:a16="http://schemas.microsoft.com/office/drawing/2014/main" id="{FD439BFD-5B35-48B1-9FD4-BD6D9CDBC2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29B61DB9-68DC-4E4F-85B0-4B70918151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69" name="Espace réservé du texte 68">
            <a:extLst>
              <a:ext uri="{FF2B5EF4-FFF2-40B4-BE49-F238E27FC236}">
                <a16:creationId xmlns:a16="http://schemas.microsoft.com/office/drawing/2014/main" id="{DEEEBB74-1646-4ADD-AED8-A3FFA5E785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3C5A303A-40AB-4927-BFDA-5E0C73539E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71" name="Espace réservé du texte 70">
            <a:extLst>
              <a:ext uri="{FF2B5EF4-FFF2-40B4-BE49-F238E27FC236}">
                <a16:creationId xmlns:a16="http://schemas.microsoft.com/office/drawing/2014/main" id="{17B58C0A-AF11-4B04-AE8F-31551C3461A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8483A0E6-5BCC-4727-9DB8-3DFE4C8B100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73" name="Espace réservé d’image 72" descr="Espace réservé d’image&#10;">
            <a:extLst>
              <a:ext uri="{FF2B5EF4-FFF2-40B4-BE49-F238E27FC236}">
                <a16:creationId xmlns:a16="http://schemas.microsoft.com/office/drawing/2014/main" id="{94F32B67-025A-4A58-9315-67354416F4E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74" name="Espace réservé d’image 73" descr="Espace réservé d’image&#10;">
            <a:extLst>
              <a:ext uri="{FF2B5EF4-FFF2-40B4-BE49-F238E27FC236}">
                <a16:creationId xmlns:a16="http://schemas.microsoft.com/office/drawing/2014/main" id="{E2CFEA47-A470-47AA-93EE-452E789F982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76" name="Espace réservé d’image 75" descr="Espace réservé d’image&#10;">
            <a:extLst>
              <a:ext uri="{FF2B5EF4-FFF2-40B4-BE49-F238E27FC236}">
                <a16:creationId xmlns:a16="http://schemas.microsoft.com/office/drawing/2014/main" id="{1B3B19EB-0D94-4A43-8CE7-C532543A0BC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77" name="Espace réservé d’image 76" descr="Espace réservé d’image&#10;">
            <a:extLst>
              <a:ext uri="{FF2B5EF4-FFF2-40B4-BE49-F238E27FC236}">
                <a16:creationId xmlns:a16="http://schemas.microsoft.com/office/drawing/2014/main" id="{0F4C0A1F-382A-442A-AAE5-91FB273BF80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78" name="Espace réservé d’image 77" descr="Espace réservé d’image&#10;">
            <a:extLst>
              <a:ext uri="{FF2B5EF4-FFF2-40B4-BE49-F238E27FC236}">
                <a16:creationId xmlns:a16="http://schemas.microsoft.com/office/drawing/2014/main" id="{D0A8AC02-4BD7-461E-9321-CE22349B4E4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79" name="Espace réservé d’image 78" descr="Espace réservé d’image&#10;">
            <a:extLst>
              <a:ext uri="{FF2B5EF4-FFF2-40B4-BE49-F238E27FC236}">
                <a16:creationId xmlns:a16="http://schemas.microsoft.com/office/drawing/2014/main" id="{A5B9285E-ED6C-4F05-A693-DD2080145A9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80" name="Espace réservé d’image 79" descr="Espace réservé à l’image&#10;">
            <a:extLst>
              <a:ext uri="{FF2B5EF4-FFF2-40B4-BE49-F238E27FC236}">
                <a16:creationId xmlns:a16="http://schemas.microsoft.com/office/drawing/2014/main" id="{97EDED2C-826B-4331-A18F-DD4626B818B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81" name="Espace réservé d’image 80" descr="Espace réservé à l’image&#10;">
            <a:extLst>
              <a:ext uri="{FF2B5EF4-FFF2-40B4-BE49-F238E27FC236}">
                <a16:creationId xmlns:a16="http://schemas.microsoft.com/office/drawing/2014/main" id="{4654E3B1-EFC5-4037-85C6-CA20964A7B2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</p:sp>
      <p:sp>
        <p:nvSpPr>
          <p:cNvPr id="82" name="Espace réservé d’image 81" descr="Espace réservé à l’image&#10;">
            <a:extLst>
              <a:ext uri="{FF2B5EF4-FFF2-40B4-BE49-F238E27FC236}">
                <a16:creationId xmlns:a16="http://schemas.microsoft.com/office/drawing/2014/main" id="{8EBF8ACD-8EA3-4840-B2EA-A6442A9E86F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83" name="Espace réservé d’image 82" descr="Espace réservé d’image&#10;">
            <a:extLst>
              <a:ext uri="{FF2B5EF4-FFF2-40B4-BE49-F238E27FC236}">
                <a16:creationId xmlns:a16="http://schemas.microsoft.com/office/drawing/2014/main" id="{82183830-E7F2-4ADC-AB2E-B712389FB3B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28" name="Titre 27">
            <a:extLst>
              <a:ext uri="{FF2B5EF4-FFF2-40B4-BE49-F238E27FC236}">
                <a16:creationId xmlns:a16="http://schemas.microsoft.com/office/drawing/2014/main" id="{59E0449F-B34D-4ACE-B3A1-E01EA70F1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020" y="1266270"/>
            <a:ext cx="3005325" cy="133706"/>
          </a:xfrm>
        </p:spPr>
        <p:txBody>
          <a:bodyPr rtlCol="0"/>
          <a:lstStyle/>
          <a:p>
            <a:pPr rtl="0">
              <a:lnSpc>
                <a:spcPct val="110000"/>
              </a:lnSpc>
            </a:pPr>
            <a:r>
              <a:rPr lang="fr-FR" dirty="0"/>
              <a:t>Arbre </a:t>
            </a:r>
            <a:r>
              <a:rPr lang="fr-FR" dirty="0" err="1"/>
              <a:t>généa</a:t>
            </a:r>
            <a:r>
              <a:rPr lang="fr-FR" dirty="0"/>
              <a:t>-</a:t>
            </a:r>
            <a:br>
              <a:rPr lang="fr-FR" dirty="0"/>
            </a:br>
            <a:r>
              <a:rPr lang="fr-FR" dirty="0"/>
              <a:t>logique</a:t>
            </a:r>
            <a:br>
              <a:rPr lang="fr-FR" dirty="0"/>
            </a:br>
            <a:r>
              <a:rPr lang="fr-FR" sz="1200" dirty="0"/>
              <a:t>(instructions)</a:t>
            </a:r>
            <a:endParaRPr lang="fr-FR" dirty="0"/>
          </a:p>
        </p:txBody>
      </p:sp>
      <p:sp>
        <p:nvSpPr>
          <p:cNvPr id="84" name="Espace réservé du texte 83">
            <a:extLst>
              <a:ext uri="{FF2B5EF4-FFF2-40B4-BE49-F238E27FC236}">
                <a16:creationId xmlns:a16="http://schemas.microsoft.com/office/drawing/2014/main" id="{60F2CA75-71DA-46E5-B59D-B8A514A9CDD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85" name="Espace réservé du texte 84">
            <a:extLst>
              <a:ext uri="{FF2B5EF4-FFF2-40B4-BE49-F238E27FC236}">
                <a16:creationId xmlns:a16="http://schemas.microsoft.com/office/drawing/2014/main" id="{0F2EA4BC-59E1-4190-9AE3-F05723E09ED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86" name="Espace réservé d’image 85" descr="Espace réservé à l’image&#10;">
            <a:extLst>
              <a:ext uri="{FF2B5EF4-FFF2-40B4-BE49-F238E27FC236}">
                <a16:creationId xmlns:a16="http://schemas.microsoft.com/office/drawing/2014/main" id="{69503B59-B120-486C-B947-6604599F93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87" name="Espace réservé d’image 86" descr="Espace réservé d’image&#10;">
            <a:extLst>
              <a:ext uri="{FF2B5EF4-FFF2-40B4-BE49-F238E27FC236}">
                <a16:creationId xmlns:a16="http://schemas.microsoft.com/office/drawing/2014/main" id="{6CA4022B-6856-40D6-85CE-0515943E8768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  <p:sp>
        <p:nvSpPr>
          <p:cNvPr id="88" name="Espace réservé du texte 87">
            <a:extLst>
              <a:ext uri="{FF2B5EF4-FFF2-40B4-BE49-F238E27FC236}">
                <a16:creationId xmlns:a16="http://schemas.microsoft.com/office/drawing/2014/main" id="{8CC3BEE0-61D7-4B7D-BDAE-2F75D2977295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89" name="Espace réservé du texte 88">
            <a:extLst>
              <a:ext uri="{FF2B5EF4-FFF2-40B4-BE49-F238E27FC236}">
                <a16:creationId xmlns:a16="http://schemas.microsoft.com/office/drawing/2014/main" id="{173D1B60-C22D-4A8C-B98A-00B3A6AA710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90" name="Espace réservé d’image 89" descr="Espace réservé à l’image&#10;">
            <a:extLst>
              <a:ext uri="{FF2B5EF4-FFF2-40B4-BE49-F238E27FC236}">
                <a16:creationId xmlns:a16="http://schemas.microsoft.com/office/drawing/2014/main" id="{A4A40882-A8A1-4459-AFFD-6A5616F98A59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/>
      </p:sp>
      <p:sp>
        <p:nvSpPr>
          <p:cNvPr id="91" name="Espace réservé d’image 90" descr="Espace réservé d’image&#10;">
            <a:extLst>
              <a:ext uri="{FF2B5EF4-FFF2-40B4-BE49-F238E27FC236}">
                <a16:creationId xmlns:a16="http://schemas.microsoft.com/office/drawing/2014/main" id="{3B02A99E-9CC3-4E6A-8F34-E54BD062A17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92" name="Espace réservé du texte 91">
            <a:extLst>
              <a:ext uri="{FF2B5EF4-FFF2-40B4-BE49-F238E27FC236}">
                <a16:creationId xmlns:a16="http://schemas.microsoft.com/office/drawing/2014/main" id="{1345CC00-8DB5-456C-B4BC-0185E6EEBD3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93" name="Espace réservé du texte 92">
            <a:extLst>
              <a:ext uri="{FF2B5EF4-FFF2-40B4-BE49-F238E27FC236}">
                <a16:creationId xmlns:a16="http://schemas.microsoft.com/office/drawing/2014/main" id="{EECABFD5-AFF5-46ED-9747-573921FB3CB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94" name="Espace réservé d’image 93" descr="Espace réservé à l’image&#10;">
            <a:extLst>
              <a:ext uri="{FF2B5EF4-FFF2-40B4-BE49-F238E27FC236}">
                <a16:creationId xmlns:a16="http://schemas.microsoft.com/office/drawing/2014/main" id="{3950D67D-38ED-4C94-9C55-E18203A2062D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/>
      </p:sp>
      <p:sp>
        <p:nvSpPr>
          <p:cNvPr id="95" name="Espace réservé d’image 94" descr="Espace réservé d’image&#10;">
            <a:extLst>
              <a:ext uri="{FF2B5EF4-FFF2-40B4-BE49-F238E27FC236}">
                <a16:creationId xmlns:a16="http://schemas.microsoft.com/office/drawing/2014/main" id="{F0BCE0A9-2D8D-4207-88CD-D5509CE839B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/>
      </p:sp>
      <p:sp>
        <p:nvSpPr>
          <p:cNvPr id="2" name="Rectangle : avec coin rogné 1">
            <a:extLst>
              <a:ext uri="{FF2B5EF4-FFF2-40B4-BE49-F238E27FC236}">
                <a16:creationId xmlns:a16="http://schemas.microsoft.com/office/drawing/2014/main" id="{F755355E-9CBC-4B95-A7FC-8657EC39EF79}"/>
              </a:ext>
            </a:extLst>
          </p:cNvPr>
          <p:cNvSpPr/>
          <p:nvPr/>
        </p:nvSpPr>
        <p:spPr>
          <a:xfrm>
            <a:off x="241020" y="398442"/>
            <a:ext cx="2068574" cy="70539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CONSIGNES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7E7E377-2100-4552-9896-EF4D7EF23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500" y="4652906"/>
            <a:ext cx="725487" cy="725487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0A2E8433-43F6-412B-A2A8-67E56504C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938" y="5398550"/>
            <a:ext cx="725487" cy="725487"/>
          </a:xfrm>
          <a:prstGeom prst="rect">
            <a:avLst/>
          </a:prstGeom>
        </p:spPr>
      </p:pic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F1D350D5-51A3-44D3-97E5-45F4ECD48D05}"/>
              </a:ext>
            </a:extLst>
          </p:cNvPr>
          <p:cNvSpPr/>
          <p:nvPr/>
        </p:nvSpPr>
        <p:spPr>
          <a:xfrm>
            <a:off x="241019" y="6368838"/>
            <a:ext cx="11717201" cy="45031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latin typeface="Century Gothic" panose="020B0502020202020204" pitchFamily="34" charset="0"/>
              </a:rPr>
              <a:t>JE FAIS MON ARBRE AVEC L’AIDE D’UN ADULTE </a:t>
            </a:r>
          </a:p>
        </p:txBody>
      </p:sp>
    </p:spTree>
    <p:extLst>
      <p:ext uri="{BB962C8B-B14F-4D97-AF65-F5344CB8AC3E}">
        <p14:creationId xmlns:p14="http://schemas.microsoft.com/office/powerpoint/2010/main" val="530230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Espace réservé d’image 74" descr="Espace réservé d’image&#10;">
            <a:extLst>
              <a:ext uri="{FF2B5EF4-FFF2-40B4-BE49-F238E27FC236}">
                <a16:creationId xmlns:a16="http://schemas.microsoft.com/office/drawing/2014/main" id="{054C2DEC-CC46-4EDB-9C24-9D4E15C251A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62" name="Espace réservé du texte 61">
            <a:extLst>
              <a:ext uri="{FF2B5EF4-FFF2-40B4-BE49-F238E27FC236}">
                <a16:creationId xmlns:a16="http://schemas.microsoft.com/office/drawing/2014/main" id="{6E51FB5D-B584-4A4C-B49E-18A93D7E7F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63" name="Espace réservé du texte 62">
            <a:extLst>
              <a:ext uri="{FF2B5EF4-FFF2-40B4-BE49-F238E27FC236}">
                <a16:creationId xmlns:a16="http://schemas.microsoft.com/office/drawing/2014/main" id="{53AC4BE6-533F-4E4D-A160-584F682045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A59BA047-991A-4A08-9979-32AF691649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851EB1C3-CF33-4B91-AA99-B7DFCBFCC3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C17CDD9E-B540-4231-BD1D-8DF5493513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67" name="Espace réservé du texte 66">
            <a:extLst>
              <a:ext uri="{FF2B5EF4-FFF2-40B4-BE49-F238E27FC236}">
                <a16:creationId xmlns:a16="http://schemas.microsoft.com/office/drawing/2014/main" id="{FD439BFD-5B35-48B1-9FD4-BD6D9CDBC2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29B61DB9-68DC-4E4F-85B0-4B70918151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69" name="Espace réservé du texte 68">
            <a:extLst>
              <a:ext uri="{FF2B5EF4-FFF2-40B4-BE49-F238E27FC236}">
                <a16:creationId xmlns:a16="http://schemas.microsoft.com/office/drawing/2014/main" id="{DEEEBB74-1646-4ADD-AED8-A3FFA5E785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3C5A303A-40AB-4927-BFDA-5E0C73539E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71" name="Espace réservé du texte 70">
            <a:extLst>
              <a:ext uri="{FF2B5EF4-FFF2-40B4-BE49-F238E27FC236}">
                <a16:creationId xmlns:a16="http://schemas.microsoft.com/office/drawing/2014/main" id="{17B58C0A-AF11-4B04-AE8F-31551C3461A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8483A0E6-5BCC-4727-9DB8-3DFE4C8B100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73" name="Espace réservé d’image 72" descr="Espace réservé d’image&#10;">
            <a:extLst>
              <a:ext uri="{FF2B5EF4-FFF2-40B4-BE49-F238E27FC236}">
                <a16:creationId xmlns:a16="http://schemas.microsoft.com/office/drawing/2014/main" id="{94F32B67-025A-4A58-9315-67354416F4E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74" name="Espace réservé d’image 73" descr="Espace réservé d’image&#10;">
            <a:extLst>
              <a:ext uri="{FF2B5EF4-FFF2-40B4-BE49-F238E27FC236}">
                <a16:creationId xmlns:a16="http://schemas.microsoft.com/office/drawing/2014/main" id="{E2CFEA47-A470-47AA-93EE-452E789F982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76" name="Espace réservé d’image 75" descr="Espace réservé d’image&#10;">
            <a:extLst>
              <a:ext uri="{FF2B5EF4-FFF2-40B4-BE49-F238E27FC236}">
                <a16:creationId xmlns:a16="http://schemas.microsoft.com/office/drawing/2014/main" id="{1B3B19EB-0D94-4A43-8CE7-C532543A0BC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77" name="Espace réservé d’image 76" descr="Espace réservé d’image&#10;">
            <a:extLst>
              <a:ext uri="{FF2B5EF4-FFF2-40B4-BE49-F238E27FC236}">
                <a16:creationId xmlns:a16="http://schemas.microsoft.com/office/drawing/2014/main" id="{0F4C0A1F-382A-442A-AAE5-91FB273BF80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78" name="Espace réservé d’image 77" descr="Espace réservé d’image&#10;">
            <a:extLst>
              <a:ext uri="{FF2B5EF4-FFF2-40B4-BE49-F238E27FC236}">
                <a16:creationId xmlns:a16="http://schemas.microsoft.com/office/drawing/2014/main" id="{D0A8AC02-4BD7-461E-9321-CE22349B4E4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79" name="Espace réservé d’image 78" descr="Espace réservé d’image&#10;">
            <a:extLst>
              <a:ext uri="{FF2B5EF4-FFF2-40B4-BE49-F238E27FC236}">
                <a16:creationId xmlns:a16="http://schemas.microsoft.com/office/drawing/2014/main" id="{A5B9285E-ED6C-4F05-A693-DD2080145A9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80" name="Espace réservé d’image 79" descr="Espace réservé à l’image&#10;">
            <a:extLst>
              <a:ext uri="{FF2B5EF4-FFF2-40B4-BE49-F238E27FC236}">
                <a16:creationId xmlns:a16="http://schemas.microsoft.com/office/drawing/2014/main" id="{97EDED2C-826B-4331-A18F-DD4626B818B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81" name="Espace réservé d’image 80" descr="Espace réservé à l’image&#10;">
            <a:extLst>
              <a:ext uri="{FF2B5EF4-FFF2-40B4-BE49-F238E27FC236}">
                <a16:creationId xmlns:a16="http://schemas.microsoft.com/office/drawing/2014/main" id="{4654E3B1-EFC5-4037-85C6-CA20964A7B2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</p:sp>
      <p:sp>
        <p:nvSpPr>
          <p:cNvPr id="82" name="Espace réservé d’image 81" descr="Espace réservé à l’image&#10;">
            <a:extLst>
              <a:ext uri="{FF2B5EF4-FFF2-40B4-BE49-F238E27FC236}">
                <a16:creationId xmlns:a16="http://schemas.microsoft.com/office/drawing/2014/main" id="{8EBF8ACD-8EA3-4840-B2EA-A6442A9E86F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83" name="Espace réservé d’image 82" descr="Espace réservé d’image&#10;">
            <a:extLst>
              <a:ext uri="{FF2B5EF4-FFF2-40B4-BE49-F238E27FC236}">
                <a16:creationId xmlns:a16="http://schemas.microsoft.com/office/drawing/2014/main" id="{82183830-E7F2-4ADC-AB2E-B712389FB3B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84" name="Espace réservé du texte 83">
            <a:extLst>
              <a:ext uri="{FF2B5EF4-FFF2-40B4-BE49-F238E27FC236}">
                <a16:creationId xmlns:a16="http://schemas.microsoft.com/office/drawing/2014/main" id="{60F2CA75-71DA-46E5-B59D-B8A514A9CDD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85" name="Espace réservé du texte 84">
            <a:extLst>
              <a:ext uri="{FF2B5EF4-FFF2-40B4-BE49-F238E27FC236}">
                <a16:creationId xmlns:a16="http://schemas.microsoft.com/office/drawing/2014/main" id="{0F2EA4BC-59E1-4190-9AE3-F05723E09ED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86" name="Espace réservé d’image 85" descr="Espace réservé à l’image&#10;">
            <a:extLst>
              <a:ext uri="{FF2B5EF4-FFF2-40B4-BE49-F238E27FC236}">
                <a16:creationId xmlns:a16="http://schemas.microsoft.com/office/drawing/2014/main" id="{69503B59-B120-486C-B947-6604599F93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87" name="Espace réservé d’image 86" descr="Espace réservé d’image&#10;">
            <a:extLst>
              <a:ext uri="{FF2B5EF4-FFF2-40B4-BE49-F238E27FC236}">
                <a16:creationId xmlns:a16="http://schemas.microsoft.com/office/drawing/2014/main" id="{6CA4022B-6856-40D6-85CE-0515943E8768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  <p:sp>
        <p:nvSpPr>
          <p:cNvPr id="88" name="Espace réservé du texte 87">
            <a:extLst>
              <a:ext uri="{FF2B5EF4-FFF2-40B4-BE49-F238E27FC236}">
                <a16:creationId xmlns:a16="http://schemas.microsoft.com/office/drawing/2014/main" id="{8CC3BEE0-61D7-4B7D-BDAE-2F75D2977295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89" name="Espace réservé du texte 88">
            <a:extLst>
              <a:ext uri="{FF2B5EF4-FFF2-40B4-BE49-F238E27FC236}">
                <a16:creationId xmlns:a16="http://schemas.microsoft.com/office/drawing/2014/main" id="{173D1B60-C22D-4A8C-B98A-00B3A6AA710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90" name="Espace réservé d’image 89" descr="Espace réservé à l’image&#10;">
            <a:extLst>
              <a:ext uri="{FF2B5EF4-FFF2-40B4-BE49-F238E27FC236}">
                <a16:creationId xmlns:a16="http://schemas.microsoft.com/office/drawing/2014/main" id="{A4A40882-A8A1-4459-AFFD-6A5616F98A59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/>
      </p:sp>
      <p:sp>
        <p:nvSpPr>
          <p:cNvPr id="91" name="Espace réservé d’image 90" descr="Espace réservé d’image&#10;">
            <a:extLst>
              <a:ext uri="{FF2B5EF4-FFF2-40B4-BE49-F238E27FC236}">
                <a16:creationId xmlns:a16="http://schemas.microsoft.com/office/drawing/2014/main" id="{3B02A99E-9CC3-4E6A-8F34-E54BD062A17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92" name="Espace réservé du texte 91">
            <a:extLst>
              <a:ext uri="{FF2B5EF4-FFF2-40B4-BE49-F238E27FC236}">
                <a16:creationId xmlns:a16="http://schemas.microsoft.com/office/drawing/2014/main" id="{1345CC00-8DB5-456C-B4BC-0185E6EEBD3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93" name="Espace réservé du texte 92">
            <a:extLst>
              <a:ext uri="{FF2B5EF4-FFF2-40B4-BE49-F238E27FC236}">
                <a16:creationId xmlns:a16="http://schemas.microsoft.com/office/drawing/2014/main" id="{EECABFD5-AFF5-46ED-9747-573921FB3CB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94" name="Espace réservé d’image 93" descr="Espace réservé à l’image&#10;">
            <a:extLst>
              <a:ext uri="{FF2B5EF4-FFF2-40B4-BE49-F238E27FC236}">
                <a16:creationId xmlns:a16="http://schemas.microsoft.com/office/drawing/2014/main" id="{3950D67D-38ED-4C94-9C55-E18203A2062D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/>
      </p:sp>
      <p:sp>
        <p:nvSpPr>
          <p:cNvPr id="95" name="Espace réservé d’image 94" descr="Espace réservé d’image&#10;">
            <a:extLst>
              <a:ext uri="{FF2B5EF4-FFF2-40B4-BE49-F238E27FC236}">
                <a16:creationId xmlns:a16="http://schemas.microsoft.com/office/drawing/2014/main" id="{F0BCE0A9-2D8D-4207-88CD-D5509CE839B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/>
      </p:sp>
      <p:sp>
        <p:nvSpPr>
          <p:cNvPr id="39" name="Titre 139">
            <a:extLst>
              <a:ext uri="{FF2B5EF4-FFF2-40B4-BE49-F238E27FC236}">
                <a16:creationId xmlns:a16="http://schemas.microsoft.com/office/drawing/2014/main" id="{BF6E45ED-D4A6-44DA-8C0C-EC152379F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503" y="647906"/>
            <a:ext cx="9083040" cy="655181"/>
          </a:xfrm>
        </p:spPr>
        <p:txBody>
          <a:bodyPr rtlCol="0"/>
          <a:lstStyle/>
          <a:p>
            <a:pPr rtl="0">
              <a:lnSpc>
                <a:spcPct val="110000"/>
              </a:lnSpc>
            </a:pPr>
            <a:r>
              <a:rPr lang="fr-FR" sz="25000" dirty="0">
                <a:latin typeface="KG A Little Swag" panose="02000000000000000000" pitchFamily="2" charset="0"/>
              </a:rPr>
              <a:t>MON Arbre généalogique</a:t>
            </a:r>
          </a:p>
        </p:txBody>
      </p:sp>
    </p:spTree>
    <p:extLst>
      <p:ext uri="{BB962C8B-B14F-4D97-AF65-F5344CB8AC3E}">
        <p14:creationId xmlns:p14="http://schemas.microsoft.com/office/powerpoint/2010/main" val="12477119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Family Tre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CC53F"/>
      </a:accent1>
      <a:accent2>
        <a:srgbClr val="1C5E3E"/>
      </a:accent2>
      <a:accent3>
        <a:srgbClr val="5F3912"/>
      </a:accent3>
      <a:accent4>
        <a:srgbClr val="FE485C"/>
      </a:accent4>
      <a:accent5>
        <a:srgbClr val="EEEEEE"/>
      </a:accent5>
      <a:accent6>
        <a:srgbClr val="FED42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4866623_TF55579078" id="{B45B538D-3D46-4F69-A76B-31A1B06F486B}" vid="{9BB6ADC3-E24C-4976-90B8-336714CC0791}"/>
    </a:ext>
  </a:extLst>
</a:theme>
</file>

<file path=ppt/theme/theme2.xml><?xml version="1.0" encoding="utf-8"?>
<a:theme xmlns:a="http://schemas.openxmlformats.org/drawingml/2006/main" name="1_Thème Office">
  <a:themeElements>
    <a:clrScheme name="Family Tre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CC53F"/>
      </a:accent1>
      <a:accent2>
        <a:srgbClr val="1C5E3E"/>
      </a:accent2>
      <a:accent3>
        <a:srgbClr val="5F3912"/>
      </a:accent3>
      <a:accent4>
        <a:srgbClr val="FE485C"/>
      </a:accent4>
      <a:accent5>
        <a:srgbClr val="EEEEEE"/>
      </a:accent5>
      <a:accent6>
        <a:srgbClr val="FED42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4866623_TF55579078" id="{B45B538D-3D46-4F69-A76B-31A1B06F486B}" vid="{9BB6ADC3-E24C-4976-90B8-336714CC0791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2E0EF7D44C04B9FA644DBFF45FF6A" ma:contentTypeVersion="13" ma:contentTypeDescription="Create a new document." ma:contentTypeScope="" ma:versionID="206b9469efed5238e3299da57cdc015e">
  <xsd:schema xmlns:xsd="http://www.w3.org/2001/XMLSchema" xmlns:xs="http://www.w3.org/2001/XMLSchema" xmlns:p="http://schemas.microsoft.com/office/2006/metadata/properties" xmlns:ns2="876de33e-aaa5-4507-9b92-b84e676ded0d" xmlns:ns3="ef88797d-310b-4d46-ad9c-0c23fa0c8d45" targetNamespace="http://schemas.microsoft.com/office/2006/metadata/properties" ma:root="true" ma:fieldsID="281ed500249cd3fe925a7af84a8b56c4" ns2:_="" ns3:_="">
    <xsd:import namespace="876de33e-aaa5-4507-9b92-b84e676ded0d"/>
    <xsd:import namespace="ef88797d-310b-4d46-ad9c-0c23fa0c8d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8797d-310b-4d46-ad9c-0c23fa0c8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f88797d-310b-4d46-ad9c-0c23fa0c8d45" xsi:nil="true"/>
  </documentManagement>
</p:properties>
</file>

<file path=customXml/itemProps1.xml><?xml version="1.0" encoding="utf-8"?>
<ds:datastoreItem xmlns:ds="http://schemas.openxmlformats.org/officeDocument/2006/customXml" ds:itemID="{ED7ADBA7-9045-4855-B3E3-54D9D96434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de33e-aaa5-4507-9b92-b84e676ded0d"/>
    <ds:schemaRef ds:uri="ef88797d-310b-4d46-ad9c-0c23fa0c8d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5A3C89-DDCB-4EDE-878E-5AB93E7022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8395BD-0284-4AA2-B2A4-4D07FEA1AA1E}">
  <ds:schemaRefs>
    <ds:schemaRef ds:uri="http://purl.org/dc/dcmitype/"/>
    <ds:schemaRef ds:uri="http://purl.org/dc/elements/1.1/"/>
    <ds:schemaRef ds:uri="http://schemas.microsoft.com/office/2006/metadata/properties"/>
    <ds:schemaRef ds:uri="ef88797d-310b-4d46-ad9c-0c23fa0c8d45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876de33e-aaa5-4507-9b92-b84e676ded0d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Arbre généalogique</Template>
  <TotalTime>0</TotalTime>
  <Words>103</Words>
  <Application>Microsoft Office PowerPoint</Application>
  <PresentationFormat>Grand écran</PresentationFormat>
  <Paragraphs>30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Gothic</vt:lpstr>
      <vt:lpstr>KG A Little Swag</vt:lpstr>
      <vt:lpstr>Lucida Calligraphy</vt:lpstr>
      <vt:lpstr>Thème Office</vt:lpstr>
      <vt:lpstr>1_Thème Office</vt:lpstr>
      <vt:lpstr>Arbre généalogique</vt:lpstr>
      <vt:lpstr>Arbre généa- logique (instructions)</vt:lpstr>
      <vt:lpstr>Arbre généa- logique (instructions)</vt:lpstr>
      <vt:lpstr>Arbre généa- logique (instructions)</vt:lpstr>
      <vt:lpstr>Arbre généa- logique (instructions)</vt:lpstr>
      <vt:lpstr>MON Arbre généalogique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2020-03-28T18:19:55Z</dcterms:created>
  <dcterms:modified xsi:type="dcterms:W3CDTF">2020-03-28T19:20:19Z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0x0101005F02E0EF7D44C04B9FA644DBFF45FF6A</vt:lpwstr>
  </property>
</Properties>
</file>