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Animation BEP 1D – 2D 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Lundi 1</a:t>
            </a:r>
            <a:r>
              <a:rPr lang="fr-FR" b="1" baseline="30000" dirty="0" smtClean="0">
                <a:solidFill>
                  <a:schemeClr val="tx1"/>
                </a:solidFill>
              </a:rPr>
              <a:t>er</a:t>
            </a:r>
            <a:r>
              <a:rPr lang="fr-FR" b="1" dirty="0" smtClean="0">
                <a:solidFill>
                  <a:schemeClr val="tx1"/>
                </a:solidFill>
              </a:rPr>
              <a:t> juillet 2019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Institut St Dominique – St Herblain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Service BEP 44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628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Déroulement de la journée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smtClean="0">
                <a:solidFill>
                  <a:srgbClr val="92D050"/>
                </a:solidFill>
              </a:rPr>
              <a:t>Accueil 8H45 – Vidéo PLUS FORT HANSEMBLE 2018 2019 </a:t>
            </a:r>
          </a:p>
          <a:p>
            <a:r>
              <a:rPr lang="fr-FR" b="1" u="sng" dirty="0" smtClean="0">
                <a:solidFill>
                  <a:schemeClr val="tx1"/>
                </a:solidFill>
              </a:rPr>
              <a:t>9H15: </a:t>
            </a:r>
            <a:r>
              <a:rPr lang="fr-FR" b="1" dirty="0" smtClean="0">
                <a:solidFill>
                  <a:schemeClr val="tx1"/>
                </a:solidFill>
              </a:rPr>
              <a:t>Intervention de Mr GACHET, centre ressource autisme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Les savoir-être un préalable à l’apprentissage des savoir-faire :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-Comprendre les comportements qui déstabilisent.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-Explorer des réponses pédagogiques </a:t>
            </a:r>
            <a:r>
              <a:rPr lang="fr-FR" dirty="0" smtClean="0">
                <a:solidFill>
                  <a:schemeClr val="tx1"/>
                </a:solidFill>
              </a:rPr>
              <a:t>possibles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i="1" dirty="0" smtClean="0">
                <a:solidFill>
                  <a:srgbClr val="92D050"/>
                </a:solidFill>
              </a:rPr>
              <a:t>12H15 / 13H45 déjeuner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u="sng" dirty="0" smtClean="0">
                <a:solidFill>
                  <a:schemeClr val="tx1"/>
                </a:solidFill>
              </a:rPr>
              <a:t>13H45 / RETOUR GRANDE SALLE</a:t>
            </a:r>
            <a:r>
              <a:rPr lang="fr-FR" b="1" dirty="0" smtClean="0">
                <a:solidFill>
                  <a:schemeClr val="tx1"/>
                </a:solidFill>
              </a:rPr>
              <a:t>  Exploration pédagogique autour de situations ciblées – répartition différentes salles.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u="sng" dirty="0" smtClean="0">
                <a:solidFill>
                  <a:schemeClr val="tx1"/>
                </a:solidFill>
              </a:rPr>
              <a:t>15H30/16H: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présentation Formations BEP par Formiris Territorial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i="1" dirty="0" smtClean="0">
                <a:solidFill>
                  <a:srgbClr val="92D050"/>
                </a:solidFill>
              </a:rPr>
              <a:t>16H....Au revoir....</a:t>
            </a:r>
            <a:endParaRPr lang="fr-FR" b="1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52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Organisation de l’après midi</a:t>
            </a:r>
            <a:br>
              <a:rPr lang="fr-FR" b="1" dirty="0" smtClean="0"/>
            </a:br>
            <a:r>
              <a:rPr lang="fr-FR" b="1" dirty="0" smtClean="0"/>
              <a:t>Exploration pédagogique par petits groupes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70840"/>
          </a:xfrm>
        </p:spPr>
        <p:txBody>
          <a:bodyPr/>
          <a:lstStyle/>
          <a:p>
            <a:r>
              <a:rPr lang="fr-FR" u="sng" dirty="0" smtClean="0">
                <a:solidFill>
                  <a:srgbClr val="FF0000"/>
                </a:solidFill>
              </a:rPr>
              <a:t>13H45:</a:t>
            </a:r>
            <a:r>
              <a:rPr lang="fr-FR" dirty="0" smtClean="0"/>
              <a:t> regroupement grande salle </a:t>
            </a:r>
          </a:p>
          <a:p>
            <a:pPr marL="0" indent="0">
              <a:buNone/>
            </a:pPr>
            <a:r>
              <a:rPr lang="fr-FR" b="1" dirty="0" smtClean="0"/>
              <a:t>Constitution des groupes A B C D... : </a:t>
            </a:r>
            <a:r>
              <a:rPr lang="fr-FR" b="1" dirty="0" smtClean="0">
                <a:solidFill>
                  <a:srgbClr val="FF0000"/>
                </a:solidFill>
              </a:rPr>
              <a:t>tirage « aléatoire d’une carte  » </a:t>
            </a:r>
          </a:p>
          <a:p>
            <a:pPr marL="0" indent="0">
              <a:buNone/>
            </a:pPr>
            <a:r>
              <a:rPr lang="fr-FR" u="sng" dirty="0" smtClean="0"/>
              <a:t>Chaque enseignant: 1 groupe de référence – une succession de situations de 1 à 5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 smtClean="0"/>
              <a:t>Chaque groupe A B C D ... se réunit dans une salle </a:t>
            </a:r>
            <a:r>
              <a:rPr lang="fr-FR" b="1" u="sng" dirty="0" smtClean="0"/>
              <a:t>au RDC </a:t>
            </a:r>
          </a:p>
          <a:p>
            <a:pPr marL="0" indent="0" algn="ctr">
              <a:buNone/>
            </a:pPr>
            <a:r>
              <a:rPr lang="fr-FR" sz="1400" b="1" dirty="0" smtClean="0"/>
              <a:t>Groupe A:  RDC Salle 1</a:t>
            </a:r>
          </a:p>
          <a:p>
            <a:pPr marL="0" indent="0" algn="ctr">
              <a:buNone/>
            </a:pPr>
            <a:r>
              <a:rPr lang="fr-FR" sz="1400" b="1" dirty="0" smtClean="0"/>
              <a:t>Groupe B:  RDC Salle 3</a:t>
            </a:r>
          </a:p>
          <a:p>
            <a:pPr marL="0" indent="0" algn="ctr">
              <a:buNone/>
            </a:pPr>
            <a:r>
              <a:rPr lang="fr-FR" sz="1400" b="1" dirty="0" smtClean="0"/>
              <a:t>Groupe C: RDC Salle 5</a:t>
            </a:r>
          </a:p>
          <a:p>
            <a:pPr marL="0" indent="0" algn="ctr">
              <a:buNone/>
            </a:pPr>
            <a:r>
              <a:rPr lang="fr-FR" sz="1400" b="1" dirty="0" smtClean="0"/>
              <a:t>Groupe D:  RDC Salle  7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400" b="1" dirty="0" smtClean="0">
                <a:solidFill>
                  <a:srgbClr val="FF0000"/>
                </a:solidFill>
              </a:rPr>
              <a:t>Rotations sur chaque situations « étoiles » de 1 à 5  ( 10mn / situations) – </a:t>
            </a:r>
            <a:r>
              <a:rPr lang="fr-FR" sz="1400" b="1" u="sng" dirty="0" smtClean="0">
                <a:solidFill>
                  <a:srgbClr val="FF0000"/>
                </a:solidFill>
              </a:rPr>
              <a:t>1 rédacteur </a:t>
            </a:r>
          </a:p>
          <a:p>
            <a:pPr marL="0" indent="0">
              <a:buNone/>
            </a:pPr>
            <a:r>
              <a:rPr lang="fr-FR" b="1" u="sng" dirty="0" smtClean="0"/>
              <a:t>15H: regroupement par pairs ( RA – IME- ULIS – 2D) : </a:t>
            </a:r>
            <a:r>
              <a:rPr lang="fr-FR" dirty="0" smtClean="0"/>
              <a:t>Synthèse des échanges précédents sur la situation correspondante ( IME – ULIS – 1D RA – 2D)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7390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82880"/>
            <a:ext cx="8596668" cy="1267097"/>
          </a:xfrm>
        </p:spPr>
        <p:txBody>
          <a:bodyPr>
            <a:normAutofit/>
          </a:bodyPr>
          <a:lstStyle/>
          <a:p>
            <a:pPr algn="ctr"/>
            <a:r>
              <a:rPr lang="fr-FR" b="1" u="sng" dirty="0"/>
              <a:t>15H</a:t>
            </a:r>
            <a:r>
              <a:rPr lang="fr-FR" b="1" dirty="0"/>
              <a:t>: regroupement par pairs 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( </a:t>
            </a:r>
            <a:r>
              <a:rPr lang="fr-FR" b="1" dirty="0"/>
              <a:t>RA – IME- ULIS – 2D)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49977"/>
            <a:ext cx="8596668" cy="523820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fr-FR" sz="2900" b="1" dirty="0">
                <a:solidFill>
                  <a:schemeClr val="tx1"/>
                </a:solidFill>
              </a:rPr>
              <a:t>Synthèse des échanges précédents sur la situation correspondante </a:t>
            </a:r>
            <a:endParaRPr lang="fr-FR" sz="29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fr-FR" sz="2900" b="1" u="sng" dirty="0" smtClean="0">
                <a:solidFill>
                  <a:schemeClr val="tx1"/>
                </a:solidFill>
              </a:rPr>
              <a:t>1 rédacteur: 5 idées « forces » ( 5 branches étoiles) </a:t>
            </a:r>
          </a:p>
          <a:p>
            <a:r>
              <a:rPr lang="fr-FR" sz="2900" b="1" u="sng" dirty="0" smtClean="0">
                <a:solidFill>
                  <a:schemeClr val="tx1"/>
                </a:solidFill>
              </a:rPr>
              <a:t> </a:t>
            </a:r>
            <a:r>
              <a:rPr lang="fr-FR" sz="4000" b="1" u="sng" dirty="0" smtClean="0">
                <a:solidFill>
                  <a:schemeClr val="tx1"/>
                </a:solidFill>
              </a:rPr>
              <a:t>IME </a:t>
            </a:r>
            <a:r>
              <a:rPr lang="fr-FR" sz="4000" dirty="0" smtClean="0">
                <a:solidFill>
                  <a:schemeClr val="tx1"/>
                </a:solidFill>
              </a:rPr>
              <a:t>: RDC- salle 8</a:t>
            </a:r>
          </a:p>
          <a:p>
            <a:r>
              <a:rPr lang="fr-FR" sz="4000" b="1" u="sng" dirty="0" smtClean="0">
                <a:solidFill>
                  <a:schemeClr val="tx1"/>
                </a:solidFill>
              </a:rPr>
              <a:t> ULIS 1D 2D </a:t>
            </a:r>
            <a:r>
              <a:rPr lang="fr-FR" sz="4000" dirty="0" smtClean="0">
                <a:solidFill>
                  <a:schemeClr val="tx1"/>
                </a:solidFill>
              </a:rPr>
              <a:t>: 1</a:t>
            </a:r>
            <a:r>
              <a:rPr lang="fr-FR" sz="4000" baseline="30000" dirty="0" smtClean="0">
                <a:solidFill>
                  <a:schemeClr val="tx1"/>
                </a:solidFill>
              </a:rPr>
              <a:t>er</a:t>
            </a:r>
            <a:r>
              <a:rPr lang="fr-FR" sz="4000" dirty="0" smtClean="0">
                <a:solidFill>
                  <a:schemeClr val="tx1"/>
                </a:solidFill>
              </a:rPr>
              <a:t> étage - salle 117 </a:t>
            </a:r>
          </a:p>
          <a:p>
            <a:r>
              <a:rPr lang="fr-FR" sz="4000" b="1" u="sng" dirty="0" smtClean="0">
                <a:solidFill>
                  <a:schemeClr val="tx1"/>
                </a:solidFill>
              </a:rPr>
              <a:t>2D </a:t>
            </a:r>
            <a:r>
              <a:rPr lang="fr-FR" sz="2500" b="1" u="sng" dirty="0" smtClean="0">
                <a:solidFill>
                  <a:schemeClr val="tx1"/>
                </a:solidFill>
              </a:rPr>
              <a:t>(Pers. </a:t>
            </a:r>
            <a:r>
              <a:rPr lang="fr-FR" sz="2500" b="1" u="sng" dirty="0" err="1" smtClean="0">
                <a:solidFill>
                  <a:schemeClr val="tx1"/>
                </a:solidFill>
              </a:rPr>
              <a:t>res</a:t>
            </a:r>
            <a:r>
              <a:rPr lang="fr-FR" sz="2500" b="1" u="sng" dirty="0" smtClean="0">
                <a:solidFill>
                  <a:schemeClr val="tx1"/>
                </a:solidFill>
              </a:rPr>
              <a:t>. ASH ou Mijec</a:t>
            </a:r>
            <a:r>
              <a:rPr lang="fr-FR" sz="2500" b="1" dirty="0" smtClean="0">
                <a:solidFill>
                  <a:schemeClr val="tx1"/>
                </a:solidFill>
              </a:rPr>
              <a:t>) </a:t>
            </a:r>
            <a:r>
              <a:rPr lang="fr-FR" sz="4000" dirty="0" smtClean="0">
                <a:solidFill>
                  <a:schemeClr val="tx1"/>
                </a:solidFill>
              </a:rPr>
              <a:t>: 1</a:t>
            </a:r>
            <a:r>
              <a:rPr lang="fr-FR" sz="4000" baseline="30000" dirty="0" smtClean="0">
                <a:solidFill>
                  <a:schemeClr val="tx1"/>
                </a:solidFill>
              </a:rPr>
              <a:t>er</a:t>
            </a:r>
            <a:r>
              <a:rPr lang="fr-FR" sz="4000" dirty="0" smtClean="0">
                <a:solidFill>
                  <a:schemeClr val="tx1"/>
                </a:solidFill>
              </a:rPr>
              <a:t> étage: salle polyvalente</a:t>
            </a:r>
          </a:p>
          <a:p>
            <a:r>
              <a:rPr lang="fr-FR" sz="4000" b="1" u="sng" dirty="0">
                <a:solidFill>
                  <a:schemeClr val="tx1"/>
                </a:solidFill>
              </a:rPr>
              <a:t>RA 1D </a:t>
            </a:r>
            <a:r>
              <a:rPr lang="fr-FR" sz="4000" b="1" u="sng" dirty="0" smtClean="0">
                <a:solidFill>
                  <a:schemeClr val="tx1"/>
                </a:solidFill>
              </a:rPr>
              <a:t>: RDC </a:t>
            </a:r>
          </a:p>
          <a:p>
            <a:pPr marL="0" indent="0" algn="ctr">
              <a:buNone/>
            </a:pPr>
            <a:r>
              <a:rPr lang="fr-FR" sz="4000" dirty="0" smtClean="0">
                <a:solidFill>
                  <a:schemeClr val="tx1"/>
                </a:solidFill>
              </a:rPr>
              <a:t>D1 et D2 : salle 1</a:t>
            </a:r>
          </a:p>
          <a:p>
            <a:pPr marL="0" indent="0" algn="ctr">
              <a:buNone/>
            </a:pPr>
            <a:r>
              <a:rPr lang="fr-FR" sz="4000" dirty="0" smtClean="0">
                <a:solidFill>
                  <a:schemeClr val="tx1"/>
                </a:solidFill>
              </a:rPr>
              <a:t>D3 et D4 et D15 : salle 2</a:t>
            </a:r>
          </a:p>
          <a:p>
            <a:pPr marL="0" indent="0" algn="ctr">
              <a:buNone/>
            </a:pPr>
            <a:r>
              <a:rPr lang="fr-FR" sz="4000" dirty="0" smtClean="0">
                <a:solidFill>
                  <a:schemeClr val="tx1"/>
                </a:solidFill>
              </a:rPr>
              <a:t>D5 et D6: salle 3</a:t>
            </a:r>
          </a:p>
          <a:p>
            <a:pPr marL="0" indent="0" algn="ctr">
              <a:buNone/>
            </a:pPr>
            <a:r>
              <a:rPr lang="fr-FR" sz="4000" dirty="0" smtClean="0">
                <a:solidFill>
                  <a:schemeClr val="tx1"/>
                </a:solidFill>
              </a:rPr>
              <a:t>D7 et D8 : salle 4</a:t>
            </a:r>
          </a:p>
          <a:p>
            <a:pPr marL="0" indent="0" algn="ctr">
              <a:buNone/>
            </a:pPr>
            <a:r>
              <a:rPr lang="fr-FR" sz="4000" dirty="0" smtClean="0">
                <a:solidFill>
                  <a:schemeClr val="tx1"/>
                </a:solidFill>
              </a:rPr>
              <a:t>D9 et D10 : salle 5</a:t>
            </a:r>
          </a:p>
          <a:p>
            <a:pPr marL="0" indent="0" algn="ctr">
              <a:buNone/>
            </a:pPr>
            <a:r>
              <a:rPr lang="fr-FR" sz="4000" dirty="0" smtClean="0">
                <a:solidFill>
                  <a:schemeClr val="tx1"/>
                </a:solidFill>
              </a:rPr>
              <a:t>D11 et D12: salle 6</a:t>
            </a:r>
          </a:p>
          <a:p>
            <a:pPr marL="0" indent="0" algn="ctr">
              <a:buNone/>
            </a:pPr>
            <a:r>
              <a:rPr lang="fr-FR" sz="4000" dirty="0" smtClean="0">
                <a:solidFill>
                  <a:schemeClr val="tx1"/>
                </a:solidFill>
              </a:rPr>
              <a:t>D13 et D14: salle 7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/>
            </a:r>
            <a:br>
              <a:rPr lang="fr-FR" dirty="0">
                <a:solidFill>
                  <a:schemeClr val="tx1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173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de formations BEP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u="sng" dirty="0" smtClean="0"/>
              <a:t> 15H30: retour grande salle polyvalente</a:t>
            </a:r>
          </a:p>
          <a:p>
            <a:pPr marL="0" indent="0">
              <a:buNone/>
            </a:pPr>
            <a:endParaRPr lang="fr-FR" sz="2000" u="sng" dirty="0" smtClean="0"/>
          </a:p>
          <a:p>
            <a:pPr marL="0" indent="0" algn="ctr">
              <a:buNone/>
            </a:pPr>
            <a:r>
              <a:rPr lang="fr-FR" sz="2000" b="1" u="sng" dirty="0" smtClean="0"/>
              <a:t>Invitation de Formiris Territorial</a:t>
            </a:r>
          </a:p>
          <a:p>
            <a:pPr marL="0" indent="0">
              <a:buNone/>
            </a:pPr>
            <a:endParaRPr lang="fr-FR" b="1" dirty="0"/>
          </a:p>
          <a:p>
            <a:pPr marL="0" indent="0" algn="ctr">
              <a:buNone/>
            </a:pPr>
            <a:r>
              <a:rPr lang="fr-FR" sz="2000" b="1" dirty="0" smtClean="0"/>
              <a:t>Présentation de l’offre des formations continues BEP 2019 2020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772565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4880"/>
          </a:xfrm>
        </p:spPr>
        <p:txBody>
          <a:bodyPr/>
          <a:lstStyle/>
          <a:p>
            <a:r>
              <a:rPr lang="fr-FR" b="1" dirty="0" smtClean="0"/>
              <a:t>AU REVOIR.....et merci !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54034"/>
            <a:ext cx="8596668" cy="543414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sz="1300" b="1" dirty="0" smtClean="0">
                <a:solidFill>
                  <a:srgbClr val="7030A0"/>
                </a:solidFill>
              </a:rPr>
              <a:t>Un grand merci aux enseignants sur le départ....et bonne continuation vers de nouveaux projets de vie...</a:t>
            </a:r>
          </a:p>
          <a:p>
            <a:pPr algn="ctr"/>
            <a:r>
              <a:rPr lang="fr-FR" b="1" dirty="0" smtClean="0">
                <a:solidFill>
                  <a:srgbClr val="7030A0"/>
                </a:solidFill>
              </a:rPr>
              <a:t>Françoise Leduc ( RA)</a:t>
            </a:r>
          </a:p>
          <a:p>
            <a:pPr algn="ctr"/>
            <a:r>
              <a:rPr lang="fr-FR" b="1" dirty="0" smtClean="0">
                <a:solidFill>
                  <a:srgbClr val="7030A0"/>
                </a:solidFill>
              </a:rPr>
              <a:t>Marie Jeanne Cougnaud ( RA)</a:t>
            </a:r>
          </a:p>
          <a:p>
            <a:pPr algn="ctr"/>
            <a:r>
              <a:rPr lang="fr-FR" b="1" dirty="0" smtClean="0">
                <a:solidFill>
                  <a:srgbClr val="7030A0"/>
                </a:solidFill>
              </a:rPr>
              <a:t>Marie –Astrid </a:t>
            </a:r>
            <a:r>
              <a:rPr lang="fr-FR" b="1" dirty="0">
                <a:solidFill>
                  <a:srgbClr val="7030A0"/>
                </a:solidFill>
              </a:rPr>
              <a:t>H</a:t>
            </a:r>
            <a:r>
              <a:rPr lang="fr-FR" b="1" dirty="0" smtClean="0">
                <a:solidFill>
                  <a:srgbClr val="7030A0"/>
                </a:solidFill>
              </a:rPr>
              <a:t>erault Bourget (RA) </a:t>
            </a:r>
          </a:p>
          <a:p>
            <a:pPr algn="ctr"/>
            <a:r>
              <a:rPr lang="fr-FR" b="1" dirty="0" smtClean="0">
                <a:solidFill>
                  <a:srgbClr val="7030A0"/>
                </a:solidFill>
              </a:rPr>
              <a:t>Séverine Grimaud ( RA) </a:t>
            </a:r>
          </a:p>
          <a:p>
            <a:pPr algn="ctr"/>
            <a:r>
              <a:rPr lang="fr-FR" b="1" dirty="0" smtClean="0">
                <a:solidFill>
                  <a:srgbClr val="7030A0"/>
                </a:solidFill>
              </a:rPr>
              <a:t>Mathieu Moisan ( Mijec)</a:t>
            </a:r>
          </a:p>
          <a:p>
            <a:pPr algn="ctr"/>
            <a:r>
              <a:rPr lang="fr-FR" b="1" dirty="0" smtClean="0">
                <a:solidFill>
                  <a:srgbClr val="7030A0"/>
                </a:solidFill>
              </a:rPr>
              <a:t>Myriam Roué ( RA)</a:t>
            </a:r>
          </a:p>
          <a:p>
            <a:pPr algn="ctr"/>
            <a:r>
              <a:rPr lang="fr-FR" b="1" dirty="0" smtClean="0">
                <a:solidFill>
                  <a:srgbClr val="7030A0"/>
                </a:solidFill>
              </a:rPr>
              <a:t>Roselyne Ménager (RA)</a:t>
            </a:r>
          </a:p>
          <a:p>
            <a:pPr algn="ctr"/>
            <a:r>
              <a:rPr lang="fr-FR" b="1" dirty="0" smtClean="0">
                <a:solidFill>
                  <a:srgbClr val="7030A0"/>
                </a:solidFill>
              </a:rPr>
              <a:t>Adeline </a:t>
            </a:r>
            <a:r>
              <a:rPr lang="fr-FR" b="1" dirty="0" err="1" smtClean="0">
                <a:solidFill>
                  <a:srgbClr val="7030A0"/>
                </a:solidFill>
              </a:rPr>
              <a:t>Moricet</a:t>
            </a:r>
            <a:r>
              <a:rPr lang="fr-FR" b="1" dirty="0" smtClean="0">
                <a:solidFill>
                  <a:srgbClr val="7030A0"/>
                </a:solidFill>
              </a:rPr>
              <a:t>  (RA)</a:t>
            </a:r>
          </a:p>
          <a:p>
            <a:pPr algn="ctr"/>
            <a:r>
              <a:rPr lang="fr-FR" b="1" dirty="0" smtClean="0">
                <a:solidFill>
                  <a:srgbClr val="7030A0"/>
                </a:solidFill>
              </a:rPr>
              <a:t>Isabelle Teyssieux ( RA)</a:t>
            </a:r>
          </a:p>
          <a:p>
            <a:pPr algn="ctr"/>
            <a:r>
              <a:rPr lang="fr-FR" b="1" dirty="0" smtClean="0">
                <a:solidFill>
                  <a:srgbClr val="7030A0"/>
                </a:solidFill>
              </a:rPr>
              <a:t>Catherine Martin ( RA)</a:t>
            </a:r>
          </a:p>
          <a:p>
            <a:pPr algn="ctr"/>
            <a:r>
              <a:rPr lang="fr-FR" b="1" dirty="0" smtClean="0">
                <a:solidFill>
                  <a:srgbClr val="7030A0"/>
                </a:solidFill>
              </a:rPr>
              <a:t>Anne Brion  (Ulis)</a:t>
            </a:r>
          </a:p>
          <a:p>
            <a:pPr algn="ctr"/>
            <a:r>
              <a:rPr lang="fr-FR" b="1" dirty="0" smtClean="0">
                <a:solidFill>
                  <a:srgbClr val="7030A0"/>
                </a:solidFill>
              </a:rPr>
              <a:t>Jacques Tabard ( Ulis)</a:t>
            </a:r>
          </a:p>
          <a:p>
            <a:pPr algn="ctr"/>
            <a:r>
              <a:rPr lang="fr-FR" b="1" dirty="0" smtClean="0">
                <a:solidFill>
                  <a:srgbClr val="7030A0"/>
                </a:solidFill>
              </a:rPr>
              <a:t>Marie –Odile Leliepvre (RA)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fr-FR" b="1" dirty="0" smtClean="0">
                <a:solidFill>
                  <a:srgbClr val="7030A0"/>
                </a:solidFill>
              </a:rPr>
              <a:t>Isabelle </a:t>
            </a:r>
            <a:r>
              <a:rPr lang="fr-FR" b="1" dirty="0" err="1" smtClean="0">
                <a:solidFill>
                  <a:srgbClr val="7030A0"/>
                </a:solidFill>
              </a:rPr>
              <a:t>Tanter</a:t>
            </a:r>
            <a:r>
              <a:rPr lang="fr-FR" b="1" dirty="0" smtClean="0">
                <a:solidFill>
                  <a:srgbClr val="7030A0"/>
                </a:solidFill>
              </a:rPr>
              <a:t> </a:t>
            </a:r>
            <a:r>
              <a:rPr lang="fr-FR" b="1" dirty="0">
                <a:solidFill>
                  <a:srgbClr val="7030A0"/>
                </a:solidFill>
              </a:rPr>
              <a:t>T</a:t>
            </a:r>
            <a:r>
              <a:rPr lang="fr-FR" b="1" dirty="0" smtClean="0">
                <a:solidFill>
                  <a:srgbClr val="7030A0"/>
                </a:solidFill>
              </a:rPr>
              <a:t>anguy </a:t>
            </a:r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1883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à tous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fr-FR" sz="2000" b="1" dirty="0" smtClean="0"/>
              <a:t>Bel été et rendez -vous à la rentrée !</a:t>
            </a:r>
          </a:p>
          <a:p>
            <a:endParaRPr lang="fr-FR" b="1" dirty="0"/>
          </a:p>
          <a:p>
            <a:pPr marL="0" indent="0" algn="ctr">
              <a:buNone/>
            </a:pPr>
            <a:r>
              <a:rPr lang="fr-FR" b="1" u="sng" dirty="0" smtClean="0"/>
              <a:t>Animation BEP 1D et 2D </a:t>
            </a:r>
            <a:r>
              <a:rPr lang="fr-FR" sz="1200" b="1" u="sng" dirty="0" smtClean="0"/>
              <a:t>( ASH – MIJEC)</a:t>
            </a:r>
          </a:p>
          <a:p>
            <a:pPr marL="0" indent="0" algn="ctr">
              <a:buNone/>
            </a:pPr>
            <a:endParaRPr lang="fr-FR" b="1" dirty="0" smtClean="0"/>
          </a:p>
          <a:p>
            <a:pPr marL="0" indent="0" algn="ctr">
              <a:buNone/>
            </a:pPr>
            <a:r>
              <a:rPr lang="fr-FR" sz="3200" b="1" dirty="0" smtClean="0">
                <a:solidFill>
                  <a:srgbClr val="FF0000"/>
                </a:solidFill>
              </a:rPr>
              <a:t>Vendredi 6 septembre 2019 à la DDEC</a:t>
            </a:r>
          </a:p>
          <a:p>
            <a:pPr marL="0" indent="0" algn="ctr">
              <a:buNone/>
            </a:pPr>
            <a:r>
              <a:rPr lang="fr-FR" sz="3200" b="1" i="1" dirty="0" smtClean="0"/>
              <a:t>L’éducation Inclusive</a:t>
            </a:r>
          </a:p>
          <a:p>
            <a:pPr marL="0" indent="0" algn="ctr">
              <a:buNone/>
            </a:pPr>
            <a:r>
              <a:rPr lang="fr-FR" sz="3200" b="1" i="1" dirty="0" smtClean="0"/>
              <a:t>Parcours de scolarisation des élèves en situation de handicap</a:t>
            </a:r>
            <a:endParaRPr lang="fr-FR" sz="3200" b="1" i="1" dirty="0"/>
          </a:p>
        </p:txBody>
      </p:sp>
    </p:spTree>
    <p:extLst>
      <p:ext uri="{BB962C8B-B14F-4D97-AF65-F5344CB8AC3E}">
        <p14:creationId xmlns:p14="http://schemas.microsoft.com/office/powerpoint/2010/main" val="30090838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</TotalTime>
  <Words>252</Words>
  <Application>Microsoft Office PowerPoint</Application>
  <PresentationFormat>Grand écran</PresentationFormat>
  <Paragraphs>76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Facette</vt:lpstr>
      <vt:lpstr>Animation BEP 1D – 2D </vt:lpstr>
      <vt:lpstr>Déroulement de la journée </vt:lpstr>
      <vt:lpstr>Organisation de l’après midi Exploration pédagogique par petits groupes</vt:lpstr>
      <vt:lpstr>15H: regroupement par pairs  ( RA – IME- ULIS – 2D) </vt:lpstr>
      <vt:lpstr>Présentation de formations BEP </vt:lpstr>
      <vt:lpstr>AU REVOIR.....et merci !</vt:lpstr>
      <vt:lpstr>Merci à tous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Béatrice BEDIER</dc:creator>
  <cp:lastModifiedBy>Béatrice BEDIER</cp:lastModifiedBy>
  <cp:revision>14</cp:revision>
  <cp:lastPrinted>2019-06-28T13:34:40Z</cp:lastPrinted>
  <dcterms:created xsi:type="dcterms:W3CDTF">2019-06-23T17:01:52Z</dcterms:created>
  <dcterms:modified xsi:type="dcterms:W3CDTF">2019-06-28T13:45:51Z</dcterms:modified>
</cp:coreProperties>
</file>