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7"/>
  </p:notesMasterIdLst>
  <p:handoutMasterIdLst>
    <p:handoutMasterId r:id="rId28"/>
  </p:handoutMasterIdLst>
  <p:sldIdLst>
    <p:sldId id="256" r:id="rId5"/>
    <p:sldId id="257" r:id="rId6"/>
    <p:sldId id="272" r:id="rId7"/>
    <p:sldId id="270" r:id="rId8"/>
    <p:sldId id="267" r:id="rId9"/>
    <p:sldId id="268" r:id="rId10"/>
    <p:sldId id="1280" r:id="rId11"/>
    <p:sldId id="271" r:id="rId12"/>
    <p:sldId id="273" r:id="rId13"/>
    <p:sldId id="274" r:id="rId14"/>
    <p:sldId id="275" r:id="rId15"/>
    <p:sldId id="1271" r:id="rId16"/>
    <p:sldId id="1272" r:id="rId17"/>
    <p:sldId id="1273" r:id="rId18"/>
    <p:sldId id="258" r:id="rId19"/>
    <p:sldId id="1274" r:id="rId20"/>
    <p:sldId id="1275" r:id="rId21"/>
    <p:sldId id="1276" r:id="rId22"/>
    <p:sldId id="1277" r:id="rId23"/>
    <p:sldId id="1278" r:id="rId24"/>
    <p:sldId id="1279" r:id="rId25"/>
    <p:sldId id="264" r:id="rId26"/>
  </p:sldIdLst>
  <p:sldSz cx="12192000" cy="6858000"/>
  <p:notesSz cx="6797675" cy="9926638"/>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9383" autoAdjust="0"/>
    <p:restoredTop sz="96357" autoAdjust="0"/>
  </p:normalViewPr>
  <p:slideViewPr>
    <p:cSldViewPr snapToGrid="0">
      <p:cViewPr varScale="1">
        <p:scale>
          <a:sx n="79" d="100"/>
          <a:sy n="79" d="100"/>
        </p:scale>
        <p:origin x="571" y="62"/>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showGuides="1">
      <p:cViewPr varScale="1">
        <p:scale>
          <a:sx n="61" d="100"/>
          <a:sy n="61" d="100"/>
        </p:scale>
        <p:origin x="3254"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830594C5-4210-4C0B-94C8-05EA2A2738E7}"/>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pPr rtl="0"/>
            <a:endParaRPr lang="fr-FR"/>
          </a:p>
        </p:txBody>
      </p:sp>
      <p:sp>
        <p:nvSpPr>
          <p:cNvPr id="3" name="Espace réservé de la date 2">
            <a:extLst>
              <a:ext uri="{FF2B5EF4-FFF2-40B4-BE49-F238E27FC236}">
                <a16:creationId xmlns:a16="http://schemas.microsoft.com/office/drawing/2014/main" id="{9A07B545-CB7B-485B-8848-24C5090D7CC2}"/>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pPr rtl="0"/>
            <a:fld id="{57671EA8-6077-4966-968C-DE2B2F4A2837}" type="datetime1">
              <a:rPr lang="fr-FR" smtClean="0"/>
              <a:t>27/08/2019</a:t>
            </a:fld>
            <a:endParaRPr lang="fr-FR"/>
          </a:p>
        </p:txBody>
      </p:sp>
      <p:sp>
        <p:nvSpPr>
          <p:cNvPr id="4" name="Espace réservé du pied de page 3">
            <a:extLst>
              <a:ext uri="{FF2B5EF4-FFF2-40B4-BE49-F238E27FC236}">
                <a16:creationId xmlns:a16="http://schemas.microsoft.com/office/drawing/2014/main" id="{DD9E7E0C-EC12-408D-80EA-659FD94A65AD}"/>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pPr rtl="0"/>
            <a:endParaRPr lang="fr-FR"/>
          </a:p>
        </p:txBody>
      </p:sp>
      <p:sp>
        <p:nvSpPr>
          <p:cNvPr id="5" name="Espace réservé du numéro de diapositive 4">
            <a:extLst>
              <a:ext uri="{FF2B5EF4-FFF2-40B4-BE49-F238E27FC236}">
                <a16:creationId xmlns:a16="http://schemas.microsoft.com/office/drawing/2014/main" id="{DF952D70-4DD5-4630-8772-5085BDBF1D2C}"/>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pPr rtl="0"/>
            <a:fld id="{D1D13D6A-DFDD-4B27-9F53-83C0CD9331E8}" type="slidenum">
              <a:rPr lang="fr-FR" smtClean="0"/>
              <a:t>‹N°›</a:t>
            </a:fld>
            <a:endParaRPr lang="fr-FR"/>
          </a:p>
        </p:txBody>
      </p:sp>
    </p:spTree>
    <p:extLst>
      <p:ext uri="{BB962C8B-B14F-4D97-AF65-F5344CB8AC3E}">
        <p14:creationId xmlns:p14="http://schemas.microsoft.com/office/powerpoint/2010/main" val="27869633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pPr rtl="0"/>
            <a:endParaRPr lang="fr-FR" noProof="0"/>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pPr rtl="0"/>
            <a:fld id="{183BC158-ACBB-42F6-A571-C17A0CB1BD2C}" type="datetime1">
              <a:rPr lang="fr-FR" noProof="0" smtClean="0"/>
              <a:t>27/08/2019</a:t>
            </a:fld>
            <a:endParaRPr lang="fr-FR" noProof="0"/>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rtl="0"/>
            <a:endParaRPr lang="fr-FR" noProof="0"/>
          </a:p>
        </p:txBody>
      </p:sp>
      <p:sp>
        <p:nvSpPr>
          <p:cNvPr id="5" name="Espace réservé des commentair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pPr rtl="0"/>
            <a:endParaRPr lang="fr-FR" noProof="0"/>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pPr rtl="0"/>
            <a:fld id="{BA1D7B6F-E65C-42E7-86A5-0A01C6C95227}" type="slidenum">
              <a:rPr lang="fr-FR" noProof="0" smtClean="0"/>
              <a:t>‹N°›</a:t>
            </a:fld>
            <a:endParaRPr lang="fr-FR" noProof="0"/>
          </a:p>
        </p:txBody>
      </p:sp>
    </p:spTree>
    <p:extLst>
      <p:ext uri="{BB962C8B-B14F-4D97-AF65-F5344CB8AC3E}">
        <p14:creationId xmlns:p14="http://schemas.microsoft.com/office/powerpoint/2010/main" val="22954326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vie-publique.fr/th/glossaire/projet-loi.html"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education.gouv.fr/pid285/bulletin_officiel.html?cid_bo=142293"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www.education.gouv.fr/pid285/bulletin_officiel.html?cid_bo=141642" TargetMode="External"/><Relationship Id="rId5" Type="http://schemas.openxmlformats.org/officeDocument/2006/relationships/hyperlink" Target="https://www.education.gouv.fr/pid285/bulletin_officiel.html?cid_bo=142292" TargetMode="External"/><Relationship Id="rId4" Type="http://schemas.openxmlformats.org/officeDocument/2006/relationships/hyperlink" Target="https://www.education.gouv.fr/pid285/bulletin_officiel.html?cid_bo=142291"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education.gouv.fr/pid285/bulletin_officiel.html?cid_bo=142293"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education.gouv.fr/pid285/bulletin_officiel.html?cid_bo=142291"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education.gouv.fr/pid285/bulletin_officiel.html?cid_bo=142292"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service-public.fr/particuliers/vosdroits/F20583"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legifrance.gouv.fr/affichCodeArticle.do?cidTexte=LEGITEXT000006071191&amp;idArticle=LEGIARTI000006524383&amp;dateTexte=&amp;categorieLien=cid"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368867" y="4777194"/>
            <a:ext cx="6102098" cy="3908614"/>
          </a:xfrm>
        </p:spPr>
        <p:txBody>
          <a:bodyPr/>
          <a:lstStyle/>
          <a:p>
            <a:r>
              <a:rPr lang="fr-FR" dirty="0"/>
              <a:t>La loi pour une École de la confiance a été promulguée au Journal Officiel le 28 juillet 2019.</a:t>
            </a:r>
          </a:p>
          <a:p>
            <a:endParaRPr lang="fr-FR" dirty="0"/>
          </a:p>
          <a:p>
            <a:r>
              <a:rPr lang="fr-FR" b="1" dirty="0"/>
              <a:t>Pour l’école maternelle </a:t>
            </a:r>
            <a:r>
              <a:rPr lang="fr-FR" dirty="0"/>
              <a:t>:</a:t>
            </a:r>
          </a:p>
          <a:p>
            <a:r>
              <a:rPr lang="fr-FR" dirty="0"/>
              <a:t>La loi pour une École de la confiance repose notamment sur les mesures suivantes :</a:t>
            </a:r>
          </a:p>
          <a:p>
            <a:r>
              <a:rPr lang="fr-FR" b="1" dirty="0"/>
              <a:t>l’abaissement de l’instruction obligatoire à l’âge de 3 ans</a:t>
            </a:r>
            <a:r>
              <a:rPr lang="fr-FR" dirty="0"/>
              <a:t> permettra à 25 000 enfants supplémentaires, dès la rentrée 2019, de suivre les enseignements dispensés à l’école maternelle. </a:t>
            </a:r>
          </a:p>
          <a:p>
            <a:endParaRPr lang="fr-FR" dirty="0"/>
          </a:p>
          <a:p>
            <a:r>
              <a:rPr lang="fr-FR" dirty="0"/>
              <a:t>D’après l’étude d’impact qui accompagnait le </a:t>
            </a:r>
            <a:r>
              <a:rPr lang="fr-FR" u="sng" dirty="0">
                <a:hlinkClick r:id="rId3">
                  <a:extLst>
                    <a:ext uri="{A12FA001-AC4F-418D-AE19-62706E023703}">
                      <ahyp:hlinkClr xmlns:ahyp="http://schemas.microsoft.com/office/drawing/2018/hyperlinkcolor" xmlns="" val="tx"/>
                    </a:ext>
                  </a:extLst>
                </a:hlinkClick>
              </a:rPr>
              <a:t>projet de loi</a:t>
            </a:r>
            <a:r>
              <a:rPr lang="fr-FR" u="sng" dirty="0"/>
              <a:t>, </a:t>
            </a:r>
            <a:r>
              <a:rPr lang="fr-FR" dirty="0"/>
              <a:t>c’est à cet âge que l’enfant doit acquérir les compétences indispensables pour aborder l’apprentissage des fondamentaux à l’école : lire, écrire, compter et respecter autrui.</a:t>
            </a:r>
          </a:p>
          <a:p>
            <a:r>
              <a:rPr lang="fr-FR" dirty="0"/>
              <a:t>Si aujourd’hui, 97,5 % des enfants de 3 ans sont déjà scolarisés à l’école maternelle, le taux de scolarisation varie selon les territoires. Les départements d’outre-mer, comme la Guyane et Mayotte, ont les taux de scolarisation les plus faibles. Plus largement, ce taux masque une assiduité irrégulière des élèves durant la journée, notamment pour les élèves les plus jeunes.</a:t>
            </a:r>
          </a:p>
          <a:p>
            <a:r>
              <a:rPr lang="fr-FR" b="1" dirty="0"/>
              <a:t>Au total, 25 000 enfants seront concernés par cette réforme</a:t>
            </a:r>
            <a:r>
              <a:rPr lang="fr-FR" dirty="0"/>
              <a:t> qui doit permettre d’offrir à tous les élèves les mêmes chances de réussir leur parcours scolaire. Cette loi ne remet pas en cause la possibilité pour les familles d’opter pour une instruction à domicile, mais celle-ci fera l’objet d’un contrôle renforcé.</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pPr rtl="0"/>
            <a:fld id="{BA1D7B6F-E65C-42E7-86A5-0A01C6C95227}" type="slidenum">
              <a:rPr lang="fr-FR" smtClean="0"/>
              <a:t>1</a:t>
            </a:fld>
            <a:endParaRPr lang="fr-FR"/>
          </a:p>
        </p:txBody>
      </p:sp>
    </p:spTree>
    <p:extLst>
      <p:ext uri="{BB962C8B-B14F-4D97-AF65-F5344CB8AC3E}">
        <p14:creationId xmlns:p14="http://schemas.microsoft.com/office/powerpoint/2010/main" val="1554411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a:r>
            <a:br>
              <a:rPr lang="fr-FR" dirty="0"/>
            </a:br>
            <a:r>
              <a:rPr lang="fr-FR" dirty="0"/>
              <a:t>« Art. L. 111-1-2.-L'emblème national de la République française, le drapeau tricolore, bleu, blanc, rouge, le drapeau européen, la devise de la République et les paroles de l'hymne national sont affichés dans chacune des salles de classe des établissements du premier et du second degrés, publics ou privés sous contrat. »</a:t>
            </a:r>
          </a:p>
          <a:p>
            <a:endParaRPr lang="fr-FR" dirty="0"/>
          </a:p>
          <a:p>
            <a:endParaRPr lang="fr-FR" dirty="0"/>
          </a:p>
          <a:p>
            <a:endParaRPr lang="fr-FR" dirty="0"/>
          </a:p>
          <a:p>
            <a:r>
              <a:rPr lang="fr-FR" dirty="0"/>
              <a:t>Est-ce que la devise de la République et les paroles de l’hymne national peuvent avoir un sens pour des élèves de maternelle ?</a:t>
            </a:r>
          </a:p>
        </p:txBody>
      </p:sp>
      <p:sp>
        <p:nvSpPr>
          <p:cNvPr id="4" name="Espace réservé du numéro de diapositive 3"/>
          <p:cNvSpPr>
            <a:spLocks noGrp="1"/>
          </p:cNvSpPr>
          <p:nvPr>
            <p:ph type="sldNum" sz="quarter" idx="5"/>
          </p:nvPr>
        </p:nvSpPr>
        <p:spPr/>
        <p:txBody>
          <a:bodyPr/>
          <a:lstStyle/>
          <a:p>
            <a:pPr rtl="0"/>
            <a:fld id="{BA1D7B6F-E65C-42E7-86A5-0A01C6C95227}" type="slidenum">
              <a:rPr lang="fr-FR" noProof="0" smtClean="0"/>
              <a:t>10</a:t>
            </a:fld>
            <a:endParaRPr lang="fr-FR" noProof="0"/>
          </a:p>
        </p:txBody>
      </p:sp>
    </p:spTree>
    <p:extLst>
      <p:ext uri="{BB962C8B-B14F-4D97-AF65-F5344CB8AC3E}">
        <p14:creationId xmlns:p14="http://schemas.microsoft.com/office/powerpoint/2010/main" val="2112784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526952" y="4777194"/>
            <a:ext cx="5848448" cy="3908614"/>
          </a:xfrm>
        </p:spPr>
        <p:txBody>
          <a:bodyPr/>
          <a:lstStyle/>
          <a:p>
            <a:r>
              <a:rPr lang="fr-FR" dirty="0"/>
              <a:t>Article 13 , </a:t>
            </a:r>
            <a:r>
              <a:rPr lang="fr-FR" dirty="0" err="1"/>
              <a:t>I.-L'article</a:t>
            </a:r>
            <a:r>
              <a:rPr lang="fr-FR" dirty="0"/>
              <a:t> L. 541-1 du code de l'éducation est ainsi modifié : </a:t>
            </a:r>
            <a:br>
              <a:rPr lang="fr-FR" dirty="0"/>
            </a:br>
            <a:r>
              <a:rPr lang="fr-FR" dirty="0"/>
              <a:t>1° Le troisième alinéa est ainsi rédigé : </a:t>
            </a:r>
            <a:br>
              <a:rPr lang="fr-FR" dirty="0"/>
            </a:br>
            <a:r>
              <a:rPr lang="fr-FR" dirty="0"/>
              <a:t>« </a:t>
            </a:r>
            <a:r>
              <a:rPr lang="fr-FR" b="1" dirty="0"/>
              <a:t>Les personnes responsables de l'enfant sont tenues, sur convocation administrative, de présenter les enfants à ces visites, sauf si elles sont en mesure de fournir un certificat médical attestant que l'examen correspondant à l'âge de l'enfant, prévu à l'article L. 2132-2 du code de la santé publique, a été réalisé par un professionnel de santé de leur choix.</a:t>
            </a:r>
            <a:r>
              <a:rPr lang="fr-FR" dirty="0"/>
              <a:t> » ; </a:t>
            </a:r>
            <a:br>
              <a:rPr lang="fr-FR" dirty="0"/>
            </a:br>
            <a:r>
              <a:rPr lang="fr-FR" dirty="0"/>
              <a:t>2° Après le même troisième alinéa, sont insérés deux alinéas ainsi rédigés : </a:t>
            </a:r>
            <a:br>
              <a:rPr lang="fr-FR" dirty="0"/>
            </a:br>
            <a:r>
              <a:rPr lang="fr-FR" b="1" dirty="0"/>
              <a:t>« Une visite est organisée à l'école pour tous les enfants âgés de trois ans à quatre ans. </a:t>
            </a:r>
            <a:r>
              <a:rPr lang="fr-FR" dirty="0"/>
              <a:t>Cette visite permet notamment un </a:t>
            </a:r>
            <a:r>
              <a:rPr lang="fr-FR" b="1" dirty="0"/>
              <a:t>dépistage des troubles de santé</a:t>
            </a:r>
            <a:r>
              <a:rPr lang="fr-FR" dirty="0"/>
              <a:t>, qu'ils soient sensoriels, psycho-affectifs, staturo-pondéraux ou </a:t>
            </a:r>
            <a:r>
              <a:rPr lang="fr-FR" dirty="0" err="1"/>
              <a:t>neuro-développementaux</a:t>
            </a:r>
            <a:r>
              <a:rPr lang="fr-FR" dirty="0"/>
              <a:t>, en particulier du langage oral. Elle est effectuée par les professionnels de santé du service départemental de protection maternelle et infantile en application du 2° de l'article L. 2112-2 du même code et permet l'établissement du bilan de santé mentionné au même article L. 2112-2. </a:t>
            </a:r>
          </a:p>
          <a:p>
            <a:r>
              <a:rPr lang="fr-FR" dirty="0"/>
              <a:t>Lorsque le service départemental de protection maternelle et infantile n'est pas en mesure de la réaliser, la visite est effectuée par les professionnels de santé de l'éducation nationale. </a:t>
            </a:r>
          </a:p>
          <a:p>
            <a:r>
              <a:rPr lang="fr-FR" dirty="0"/>
              <a:t/>
            </a:r>
            <a:br>
              <a:rPr lang="fr-FR" dirty="0"/>
            </a:br>
            <a:r>
              <a:rPr lang="fr-FR" dirty="0"/>
              <a:t>« </a:t>
            </a:r>
            <a:r>
              <a:rPr lang="fr-FR" b="1" dirty="0"/>
              <a:t>Au cours de la sixième année, une visite permettant en particulier un dépistage des troubles spécifiques du langage et des apprentissages est organisée dans des conditions fixées par voie réglementaire. </a:t>
            </a:r>
            <a:r>
              <a:rPr lang="fr-FR" dirty="0"/>
              <a:t>» ; </a:t>
            </a:r>
            <a:br>
              <a:rPr lang="fr-FR" dirty="0"/>
            </a:br>
            <a:r>
              <a:rPr lang="fr-FR" dirty="0"/>
              <a:t/>
            </a:r>
            <a:br>
              <a:rPr lang="fr-FR" dirty="0"/>
            </a:br>
            <a:endParaRPr lang="fr-FR" dirty="0"/>
          </a:p>
        </p:txBody>
      </p:sp>
      <p:sp>
        <p:nvSpPr>
          <p:cNvPr id="4" name="Espace réservé du numéro de diapositive 3"/>
          <p:cNvSpPr>
            <a:spLocks noGrp="1"/>
          </p:cNvSpPr>
          <p:nvPr>
            <p:ph type="sldNum" sz="quarter" idx="5"/>
          </p:nvPr>
        </p:nvSpPr>
        <p:spPr/>
        <p:txBody>
          <a:bodyPr/>
          <a:lstStyle/>
          <a:p>
            <a:pPr rtl="0"/>
            <a:fld id="{BA1D7B6F-E65C-42E7-86A5-0A01C6C95227}" type="slidenum">
              <a:rPr lang="fr-FR" noProof="0" smtClean="0"/>
              <a:t>11</a:t>
            </a:fld>
            <a:endParaRPr lang="fr-FR" noProof="0"/>
          </a:p>
        </p:txBody>
      </p:sp>
    </p:spTree>
    <p:extLst>
      <p:ext uri="{BB962C8B-B14F-4D97-AF65-F5344CB8AC3E}">
        <p14:creationId xmlns:p14="http://schemas.microsoft.com/office/powerpoint/2010/main" val="1580140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238283" y="4591050"/>
            <a:ext cx="6321108" cy="5115658"/>
          </a:xfrm>
        </p:spPr>
        <p:txBody>
          <a:bodyPr/>
          <a:lstStyle/>
          <a:p>
            <a:r>
              <a:rPr lang="fr-FR" b="1" dirty="0">
                <a:effectLst/>
              </a:rPr>
              <a:t>Le développement du harcèlement à l’école</a:t>
            </a:r>
          </a:p>
          <a:p>
            <a:r>
              <a:rPr lang="fr-FR" sz="800" dirty="0">
                <a:effectLst/>
              </a:rPr>
              <a:t>En maternelle, les comportements agressifs ou d’intimidation apparaissent et se développent d’une façon bien construite ! Les plus jeunes, entre 2 et 4 ans, peuvent commencer à adopter ces comportements pour défendre leurs biens, leur territoire et leurs amitiés. Les plus âgés, entre 4 et 6 ans, adoptent ces comportements pour menacer ou intimider les autres enfants.</a:t>
            </a:r>
          </a:p>
          <a:p>
            <a:r>
              <a:rPr lang="fr-FR" sz="800" dirty="0">
                <a:effectLst/>
              </a:rPr>
              <a:t>Ces comportements d’agressivité précoce se développent systématiquement en fonction de la réaction de l’enfant ciblé : s’il pleure, se soumet et cède le jouet, l’enfant « agresseur » est plus susceptible de cibler à nouveau le même enfant, et le harcèlement s’installera. Parfois, la soumission de l’enfant ciblé peut devenir gratifiante en elle-même et l’enfant « agresseur » peut sourire et prendre plaisir à blesser l’autre volontairement. Autorisés à continuer, ces comportements peuvent conduire à un véritable cas de harcèlement.</a:t>
            </a:r>
          </a:p>
          <a:p>
            <a:r>
              <a:rPr lang="fr-FR" sz="1100" b="1" dirty="0">
                <a:effectLst/>
              </a:rPr>
              <a:t>Prévenir le harcèlement en maternelle</a:t>
            </a:r>
          </a:p>
          <a:p>
            <a:r>
              <a:rPr lang="fr-FR" sz="1100" b="1" dirty="0">
                <a:effectLst/>
              </a:rPr>
              <a:t>-Intervenir lorsqu’une situation de harcèlement se produit</a:t>
            </a:r>
            <a:endParaRPr lang="fr-FR" sz="1100" dirty="0">
              <a:effectLst/>
            </a:endParaRPr>
          </a:p>
          <a:p>
            <a:r>
              <a:rPr lang="fr-FR" sz="1100" b="1" dirty="0">
                <a:effectLst/>
              </a:rPr>
              <a:t>-Parler du harcèlement à l’aide de vidéos et d’albums</a:t>
            </a:r>
          </a:p>
          <a:p>
            <a:r>
              <a:rPr lang="fr-FR" sz="1100" b="1" dirty="0">
                <a:effectLst/>
              </a:rPr>
              <a:t>-Enseigner les compétences sociales aux enfants</a:t>
            </a:r>
          </a:p>
          <a:p>
            <a:r>
              <a:rPr lang="fr-FR" sz="1100" b="1" dirty="0">
                <a:effectLst/>
              </a:rPr>
              <a:t>L’empathie : </a:t>
            </a:r>
            <a:r>
              <a:rPr lang="fr-FR" sz="1100" dirty="0">
                <a:effectLst/>
              </a:rPr>
              <a:t>les enfants capables d’empathie réagissent avec compassion à ce que les autres pensent et ressentent. Ils comprennent que l’intimidation fait du mal à l’autre. Ils sont moins susceptibles d’intimider et plus susceptibles d’aider les enfants victimes de harcèlement. Les enseignants de maternelle peuvent sensibiliser et protéger les jeunes enfants en les aidant à comprendre ce que pourraient ressentir les enfants victimes de harcèlement et ce qu’ils ressentiraient eux-mêmes s’ils en étaient victimes.</a:t>
            </a:r>
          </a:p>
          <a:p>
            <a:r>
              <a:rPr lang="fr-FR" sz="1100" b="1" dirty="0">
                <a:effectLst/>
              </a:rPr>
              <a:t>Affirmation de soi : </a:t>
            </a:r>
            <a:r>
              <a:rPr lang="fr-FR" sz="1100" dirty="0">
                <a:effectLst/>
              </a:rPr>
              <a:t>les enfants qui s’affirment peuvent se défendre et défendre les autres de manière juste et respectueuse. .</a:t>
            </a:r>
          </a:p>
          <a:p>
            <a:r>
              <a:rPr lang="fr-FR" sz="1100" b="1" dirty="0">
                <a:effectLst/>
              </a:rPr>
              <a:t>Faire des activités pour développer l’empathie</a:t>
            </a:r>
          </a:p>
          <a:p>
            <a:r>
              <a:rPr lang="fr-FR" sz="1100" dirty="0">
                <a:effectLst/>
              </a:rPr>
              <a:t>Certaines activités peuvent ap</a:t>
            </a:r>
            <a:r>
              <a:rPr lang="fr-FR" dirty="0">
                <a:effectLst/>
              </a:rPr>
              <a:t>prendre aux jeunes enfants à comprendre ce que pourraient ressentir les enfants victimes de harcèlement et ce qu’ils ressentiraient eux-mêmes s’ils l’étaient aussi. </a:t>
            </a:r>
          </a:p>
          <a:p>
            <a:r>
              <a:rPr lang="fr-FR" b="1" dirty="0">
                <a:effectLst/>
              </a:rPr>
              <a:t> L’apprentissage des émotions</a:t>
            </a:r>
          </a:p>
          <a:p>
            <a:r>
              <a:rPr lang="fr-FR" dirty="0">
                <a:effectLst/>
              </a:rPr>
              <a:t>Demandez aux enfants de décrire quelles émotions ils pourraient ressentir face à ces trois situations : voir quelqu’un se faire brutaliser ; se faire malmener ; intimider quelqu’un.</a:t>
            </a:r>
          </a:p>
          <a:p>
            <a:r>
              <a:rPr lang="fr-FR" dirty="0">
                <a:effectLst/>
              </a:rPr>
              <a:t>dans votre groupe n’aura jamais à ressentir ces sentiments à la suite d’une intimidation.</a:t>
            </a:r>
          </a:p>
          <a:p>
            <a:r>
              <a:rPr lang="fr-FR" dirty="0">
                <a:effectLst/>
              </a:rPr>
              <a:t> </a:t>
            </a:r>
            <a:r>
              <a:rPr lang="fr-FR" b="1" dirty="0">
                <a:effectLst/>
              </a:rPr>
              <a:t>Sensibilisation à la différence</a:t>
            </a:r>
          </a:p>
          <a:p>
            <a:r>
              <a:rPr lang="fr-FR" b="1" dirty="0">
                <a:effectLst/>
              </a:rPr>
              <a:t>Valoriser les actes de bienveillance</a:t>
            </a:r>
          </a:p>
          <a:p>
            <a:r>
              <a:rPr lang="fr-FR" b="1" dirty="0">
                <a:effectLst/>
              </a:rPr>
              <a:t>La règle d’or</a:t>
            </a:r>
          </a:p>
          <a:p>
            <a:r>
              <a:rPr lang="fr-FR" dirty="0">
                <a:effectLst/>
              </a:rPr>
              <a:t>« Ne fais pas aux autres ce que tu n’aimerais pas qu’on te fasse ». </a:t>
            </a:r>
            <a:endParaRPr lang="fr-FR" dirty="0"/>
          </a:p>
        </p:txBody>
      </p:sp>
      <p:sp>
        <p:nvSpPr>
          <p:cNvPr id="4" name="Espace réservé du numéro de diapositive 3"/>
          <p:cNvSpPr>
            <a:spLocks noGrp="1"/>
          </p:cNvSpPr>
          <p:nvPr>
            <p:ph type="sldNum" sz="quarter" idx="5"/>
          </p:nvPr>
        </p:nvSpPr>
        <p:spPr>
          <a:xfrm>
            <a:off x="3719326" y="8803353"/>
            <a:ext cx="2945659" cy="498055"/>
          </a:xfrm>
        </p:spPr>
        <p:txBody>
          <a:bodyPr/>
          <a:lstStyle/>
          <a:p>
            <a:pPr rtl="0"/>
            <a:fld id="{BA1D7B6F-E65C-42E7-86A5-0A01C6C95227}" type="slidenum">
              <a:rPr lang="fr-FR" noProof="0" smtClean="0"/>
              <a:t>12</a:t>
            </a:fld>
            <a:endParaRPr lang="fr-FR" noProof="0" dirty="0"/>
          </a:p>
        </p:txBody>
      </p:sp>
    </p:spTree>
    <p:extLst>
      <p:ext uri="{BB962C8B-B14F-4D97-AF65-F5344CB8AC3E}">
        <p14:creationId xmlns:p14="http://schemas.microsoft.com/office/powerpoint/2010/main" val="3765150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368867" y="4777194"/>
            <a:ext cx="6102098" cy="3908614"/>
          </a:xfrm>
        </p:spPr>
        <p:txBody>
          <a:bodyPr/>
          <a:lstStyle/>
          <a:p>
            <a:endParaRPr lang="fr-FR" dirty="0"/>
          </a:p>
          <a:p>
            <a:endParaRPr lang="fr-FR" dirty="0"/>
          </a:p>
        </p:txBody>
      </p:sp>
      <p:sp>
        <p:nvSpPr>
          <p:cNvPr id="4" name="Espace réservé du numéro de diapositive 3"/>
          <p:cNvSpPr>
            <a:spLocks noGrp="1"/>
          </p:cNvSpPr>
          <p:nvPr>
            <p:ph type="sldNum" sz="quarter" idx="5"/>
          </p:nvPr>
        </p:nvSpPr>
        <p:spPr/>
        <p:txBody>
          <a:bodyPr/>
          <a:lstStyle/>
          <a:p>
            <a:pPr rtl="0"/>
            <a:fld id="{BA1D7B6F-E65C-42E7-86A5-0A01C6C95227}" type="slidenum">
              <a:rPr lang="fr-FR" smtClean="0"/>
              <a:t>13</a:t>
            </a:fld>
            <a:endParaRPr lang="fr-FR"/>
          </a:p>
        </p:txBody>
      </p:sp>
    </p:spTree>
    <p:extLst>
      <p:ext uri="{BB962C8B-B14F-4D97-AF65-F5344CB8AC3E}">
        <p14:creationId xmlns:p14="http://schemas.microsoft.com/office/powerpoint/2010/main" val="2036480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422275" y="4659962"/>
            <a:ext cx="6134833" cy="4768621"/>
          </a:xfrm>
        </p:spPr>
        <p:txBody>
          <a:bodyPr/>
          <a:lstStyle/>
          <a:p>
            <a:pPr marL="342900" lvl="1" indent="-171450">
              <a:buFont typeface="Wingdings" panose="05000000000000000000" pitchFamily="2" charset="2"/>
              <a:buChar char="q"/>
            </a:pPr>
            <a:r>
              <a:rPr lang="fr-FR" b="1" dirty="0">
                <a:solidFill>
                  <a:srgbClr val="000000"/>
                </a:solidFill>
              </a:rPr>
              <a:t>Une circulaire qui porte spécifiquement sur le 1</a:t>
            </a:r>
            <a:r>
              <a:rPr lang="fr-FR" b="1" baseline="30000" dirty="0">
                <a:solidFill>
                  <a:srgbClr val="000000"/>
                </a:solidFill>
              </a:rPr>
              <a:t>er</a:t>
            </a:r>
            <a:r>
              <a:rPr lang="fr-FR" b="1" dirty="0">
                <a:solidFill>
                  <a:srgbClr val="000000"/>
                </a:solidFill>
              </a:rPr>
              <a:t> degré , publiée le 28 mai :</a:t>
            </a:r>
          </a:p>
          <a:p>
            <a:pPr algn="ctr"/>
            <a:r>
              <a:rPr lang="fr-FR" sz="1000" b="1" dirty="0"/>
              <a:t>Les priorités pour l'école primaire</a:t>
            </a:r>
          </a:p>
          <a:p>
            <a:pPr algn="ctr"/>
            <a:r>
              <a:rPr lang="fr-FR" sz="1000" dirty="0"/>
              <a:t>NOR : MENE1915810C</a:t>
            </a:r>
            <a:br>
              <a:rPr lang="fr-FR" sz="1000" dirty="0"/>
            </a:br>
            <a:r>
              <a:rPr lang="fr-FR" sz="1000" dirty="0"/>
              <a:t>note de service n° 2019-087 du 28-5-2019</a:t>
            </a:r>
            <a:br>
              <a:rPr lang="fr-FR" sz="1000" dirty="0"/>
            </a:br>
            <a:r>
              <a:rPr lang="fr-FR" sz="1000" dirty="0"/>
              <a:t>MENJ - DGESCO A1-1</a:t>
            </a:r>
            <a:endParaRPr lang="fr-FR" b="1" dirty="0">
              <a:solidFill>
                <a:srgbClr val="000000"/>
              </a:solidFill>
            </a:endParaRPr>
          </a:p>
          <a:p>
            <a:pPr marL="171450" lvl="1"/>
            <a:endParaRPr lang="fr-FR" b="1" dirty="0">
              <a:solidFill>
                <a:srgbClr val="000000"/>
              </a:solidFill>
            </a:endParaRPr>
          </a:p>
          <a:p>
            <a:pPr marL="0" lvl="1" indent="0">
              <a:buNone/>
            </a:pPr>
            <a:r>
              <a:rPr lang="fr-FR" dirty="0">
                <a:solidFill>
                  <a:srgbClr val="000000"/>
                </a:solidFill>
              </a:rPr>
              <a:t>1. </a:t>
            </a:r>
            <a:r>
              <a:rPr lang="fr-FR" b="1" dirty="0">
                <a:solidFill>
                  <a:srgbClr val="000000"/>
                </a:solidFill>
              </a:rPr>
              <a:t>L’école maternelle</a:t>
            </a:r>
          </a:p>
          <a:p>
            <a:pPr marL="0" lvl="1" indent="0">
              <a:buNone/>
            </a:pPr>
            <a:r>
              <a:rPr lang="fr-FR" dirty="0">
                <a:solidFill>
                  <a:srgbClr val="000000"/>
                </a:solidFill>
              </a:rPr>
              <a:t>2. Priorité aux </a:t>
            </a:r>
            <a:r>
              <a:rPr lang="fr-FR" b="1" dirty="0">
                <a:solidFill>
                  <a:srgbClr val="000000"/>
                </a:solidFill>
              </a:rPr>
              <a:t>savoirs fondamentaux </a:t>
            </a:r>
            <a:r>
              <a:rPr lang="fr-FR" dirty="0">
                <a:solidFill>
                  <a:srgbClr val="000000"/>
                </a:solidFill>
              </a:rPr>
              <a:t>:  lire, écrire, compter, respecter autrui</a:t>
            </a:r>
          </a:p>
          <a:p>
            <a:pPr marL="0" lvl="1" indent="0">
              <a:buNone/>
            </a:pPr>
            <a:r>
              <a:rPr lang="fr-FR" dirty="0">
                <a:solidFill>
                  <a:srgbClr val="000000"/>
                </a:solidFill>
              </a:rPr>
              <a:t>3. </a:t>
            </a:r>
            <a:r>
              <a:rPr lang="fr-FR" b="1" dirty="0">
                <a:solidFill>
                  <a:srgbClr val="000000"/>
                </a:solidFill>
              </a:rPr>
              <a:t>Accompagner les professeurs </a:t>
            </a:r>
            <a:r>
              <a:rPr lang="fr-FR" dirty="0">
                <a:solidFill>
                  <a:srgbClr val="000000"/>
                </a:solidFill>
              </a:rPr>
              <a:t>avec un pilotage en soutien de leur action pédagogique</a:t>
            </a:r>
          </a:p>
          <a:p>
            <a:pPr marL="0" lvl="1" indent="0">
              <a:buNone/>
            </a:pPr>
            <a:r>
              <a:rPr lang="fr-FR" dirty="0">
                <a:solidFill>
                  <a:srgbClr val="000000"/>
                </a:solidFill>
              </a:rPr>
              <a:t>4</a:t>
            </a:r>
            <a:r>
              <a:rPr lang="fr-FR" b="1" dirty="0">
                <a:solidFill>
                  <a:srgbClr val="000000"/>
                </a:solidFill>
              </a:rPr>
              <a:t>. Plaisir d’être ensemble  </a:t>
            </a:r>
            <a:r>
              <a:rPr lang="fr-FR" dirty="0">
                <a:solidFill>
                  <a:srgbClr val="000000"/>
                </a:solidFill>
              </a:rPr>
              <a:t>: respect d’autrui, développement éducation artistique et culturelle, équité territoriale avec une grande personnalisation pédagogique</a:t>
            </a:r>
          </a:p>
          <a:p>
            <a:pPr marL="0" lvl="1" indent="0">
              <a:buNone/>
            </a:pPr>
            <a:endParaRPr lang="fr-FR" dirty="0">
              <a:solidFill>
                <a:srgbClr val="000000"/>
              </a:solidFill>
            </a:endParaRPr>
          </a:p>
          <a:p>
            <a:pPr marL="171450" lvl="1" indent="-171450" algn="ctr">
              <a:buFont typeface="Wingdings" panose="05000000000000000000" pitchFamily="2" charset="2"/>
              <a:buChar char="q"/>
            </a:pPr>
            <a:r>
              <a:rPr lang="fr-FR" b="1" dirty="0">
                <a:solidFill>
                  <a:srgbClr val="000000"/>
                </a:solidFill>
              </a:rPr>
              <a:t>Des notes de service  : </a:t>
            </a:r>
            <a:r>
              <a:rPr lang="fr-FR" dirty="0"/>
              <a:t>La mise en place de mesures ministérielles  dans des B.O. spéciaux.</a:t>
            </a:r>
            <a:endParaRPr lang="fr-FR" dirty="0">
              <a:solidFill>
                <a:srgbClr val="000000"/>
              </a:solidFill>
            </a:endParaRPr>
          </a:p>
          <a:p>
            <a:pPr marL="0" lvl="1" indent="0">
              <a:buNone/>
            </a:pPr>
            <a:r>
              <a:rPr lang="fr-FR" b="1" dirty="0"/>
              <a:t>Recommandations pédagogiques</a:t>
            </a:r>
            <a:r>
              <a:rPr lang="fr-FR" dirty="0"/>
              <a:t> </a:t>
            </a:r>
            <a:br>
              <a:rPr lang="fr-FR" dirty="0"/>
            </a:br>
            <a:r>
              <a:rPr lang="fr-FR" dirty="0"/>
              <a:t>L'école maternelle, école du langage </a:t>
            </a:r>
            <a:br>
              <a:rPr lang="fr-FR" dirty="0"/>
            </a:br>
            <a:r>
              <a:rPr lang="fr-FR" dirty="0"/>
              <a:t>note de service n° 2019-084 du 28-5-2019 (NOR </a:t>
            </a:r>
            <a:r>
              <a:rPr lang="fr-FR" dirty="0">
                <a:hlinkClick r:id="rId3" tooltip="MENE1915456N"/>
              </a:rPr>
              <a:t>MENE1915456N</a:t>
            </a:r>
            <a:r>
              <a:rPr lang="fr-FR" dirty="0"/>
              <a:t>) </a:t>
            </a:r>
          </a:p>
          <a:p>
            <a:pPr marL="0" lvl="1" indent="0">
              <a:buNone/>
            </a:pPr>
            <a:r>
              <a:rPr lang="fr-FR" b="1" dirty="0"/>
              <a:t>Recommandations pédagogiques</a:t>
            </a:r>
            <a:r>
              <a:rPr lang="fr-FR" dirty="0"/>
              <a:t> </a:t>
            </a:r>
            <a:br>
              <a:rPr lang="fr-FR" dirty="0"/>
            </a:br>
            <a:r>
              <a:rPr lang="fr-FR" dirty="0"/>
              <a:t>Un apprentissage fondamental à l'école maternelle : découvrir les nombres et leurs utilisations </a:t>
            </a:r>
            <a:br>
              <a:rPr lang="fr-FR" dirty="0"/>
            </a:br>
            <a:r>
              <a:rPr lang="fr-FR" dirty="0"/>
              <a:t>note de service n° 2019-085 du 28-5-2019 (NOR </a:t>
            </a:r>
            <a:r>
              <a:rPr lang="fr-FR" dirty="0">
                <a:hlinkClick r:id="rId4" tooltip="MENE1915454N"/>
              </a:rPr>
              <a:t>MENE1915454N</a:t>
            </a:r>
            <a:r>
              <a:rPr lang="fr-FR" dirty="0"/>
              <a:t>)</a:t>
            </a:r>
          </a:p>
          <a:p>
            <a:pPr marL="0" lvl="1" indent="0">
              <a:buNone/>
            </a:pPr>
            <a:r>
              <a:rPr lang="fr-FR" dirty="0"/>
              <a:t> </a:t>
            </a:r>
            <a:r>
              <a:rPr lang="fr-FR" b="1" dirty="0"/>
              <a:t>Recommandations pédagogiques</a:t>
            </a:r>
            <a:r>
              <a:rPr lang="fr-FR" dirty="0"/>
              <a:t> </a:t>
            </a:r>
            <a:br>
              <a:rPr lang="fr-FR" dirty="0"/>
            </a:br>
            <a:r>
              <a:rPr lang="fr-FR" dirty="0"/>
              <a:t>Les langues vivantes étrangères à l'école maternelle </a:t>
            </a:r>
            <a:br>
              <a:rPr lang="fr-FR" dirty="0"/>
            </a:br>
            <a:r>
              <a:rPr lang="fr-FR" dirty="0"/>
              <a:t>note de service n° 2019-086 du 28-5-2019 (NOR </a:t>
            </a:r>
            <a:r>
              <a:rPr lang="fr-FR" dirty="0">
                <a:hlinkClick r:id="rId5" tooltip="MENE1915455N"/>
              </a:rPr>
              <a:t>MENE1915455N</a:t>
            </a:r>
            <a:r>
              <a:rPr lang="fr-FR" dirty="0"/>
              <a:t>) </a:t>
            </a:r>
          </a:p>
          <a:p>
            <a:pPr marL="0" lvl="1" indent="0">
              <a:buNone/>
            </a:pPr>
            <a:r>
              <a:rPr lang="fr-FR" b="1" dirty="0"/>
              <a:t>Attendus de fin d'année et repères annuels de progression</a:t>
            </a:r>
            <a:r>
              <a:rPr lang="fr-FR" dirty="0"/>
              <a:t> </a:t>
            </a:r>
            <a:br>
              <a:rPr lang="fr-FR" dirty="0"/>
            </a:br>
            <a:r>
              <a:rPr lang="fr-FR" dirty="0"/>
              <a:t>Programmes de français, de mathématiques et d'enseignement moral et civique du cycle des apprentissages fondamentaux (cycle 2), du cycle de consolidation (cycle 3) et du cycle des approfondissements (cycle 4) note de service n° 2019-072 du 28-5-2019 (NOR </a:t>
            </a:r>
            <a:r>
              <a:rPr lang="fr-FR" dirty="0">
                <a:hlinkClick r:id="rId6" tooltip="MENE1913283N"/>
              </a:rPr>
              <a:t>MENE1913283N</a:t>
            </a:r>
            <a:r>
              <a:rPr lang="fr-FR" dirty="0"/>
              <a:t>) </a:t>
            </a:r>
            <a:endParaRPr lang="fr-FR" dirty="0">
              <a:solidFill>
                <a:srgbClr val="000000"/>
              </a:solidFill>
            </a:endParaRPr>
          </a:p>
          <a:p>
            <a:pPr marL="0" lvl="1" indent="0">
              <a:buNone/>
            </a:pPr>
            <a:endParaRPr lang="fr-FR" dirty="0">
              <a:solidFill>
                <a:srgbClr val="000000"/>
              </a:solidFill>
            </a:endParaRPr>
          </a:p>
          <a:p>
            <a:pPr marL="0" lvl="1" indent="0">
              <a:buNone/>
            </a:pPr>
            <a:r>
              <a:rPr lang="fr-FR" dirty="0">
                <a:solidFill>
                  <a:srgbClr val="000000"/>
                </a:solidFill>
              </a:rPr>
              <a:t>-</a:t>
            </a:r>
            <a:endParaRPr lang="fr-FR" dirty="0"/>
          </a:p>
        </p:txBody>
      </p:sp>
      <p:sp>
        <p:nvSpPr>
          <p:cNvPr id="4" name="Espace réservé du numéro de diapositive 3"/>
          <p:cNvSpPr>
            <a:spLocks noGrp="1"/>
          </p:cNvSpPr>
          <p:nvPr>
            <p:ph type="sldNum" sz="quarter" idx="5"/>
          </p:nvPr>
        </p:nvSpPr>
        <p:spPr/>
        <p:txBody>
          <a:bodyPr/>
          <a:lstStyle/>
          <a:p>
            <a:pPr rtl="0"/>
            <a:fld id="{BA1D7B6F-E65C-42E7-86A5-0A01C6C95227}" type="slidenum">
              <a:rPr lang="fr-FR" noProof="0" smtClean="0"/>
              <a:t>14</a:t>
            </a:fld>
            <a:endParaRPr lang="fr-FR" noProof="0"/>
          </a:p>
        </p:txBody>
      </p:sp>
    </p:spTree>
    <p:extLst>
      <p:ext uri="{BB962C8B-B14F-4D97-AF65-F5344CB8AC3E}">
        <p14:creationId xmlns:p14="http://schemas.microsoft.com/office/powerpoint/2010/main" val="4273800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243109" y="4591050"/>
            <a:ext cx="6298368" cy="4992037"/>
          </a:xfrm>
        </p:spPr>
        <p:txBody>
          <a:bodyPr/>
          <a:lstStyle/>
          <a:p>
            <a:r>
              <a:rPr lang="fr-FR" dirty="0"/>
              <a:t>Circulaire de rentrée : L'école maternelle, école de l'épanouissement et du langage</a:t>
            </a:r>
          </a:p>
          <a:p>
            <a:endParaRPr lang="fr-FR" dirty="0"/>
          </a:p>
          <a:p>
            <a:r>
              <a:rPr lang="fr-FR" dirty="0"/>
              <a:t>1. </a:t>
            </a:r>
            <a:r>
              <a:rPr lang="fr-FR" b="1" dirty="0"/>
              <a:t>Développer la sécurité affective à l'école maternell</a:t>
            </a:r>
            <a:r>
              <a:rPr lang="fr-FR" dirty="0"/>
              <a:t>e</a:t>
            </a:r>
          </a:p>
          <a:p>
            <a:r>
              <a:rPr lang="fr-FR" sz="1000" dirty="0"/>
              <a:t>Par leurs attitudes et leurs paroles, les adultes qui participent à l'instruction et à l'éducation d'un enfant ont un impact affectif susceptible de l'inhiber ou de lui donner confiance en lui-même. C'est pourquoi il est crucial  que les parents et la communauté éducative soient unis par les mêmes valeurs et se soutiennent mutuellement.</a:t>
            </a:r>
          </a:p>
          <a:p>
            <a:r>
              <a:rPr lang="fr-FR" sz="1000" b="1" dirty="0"/>
              <a:t>Entretenir la qualité de l'accueil des parents et des responsables des élèves</a:t>
            </a:r>
          </a:p>
          <a:p>
            <a:r>
              <a:rPr lang="fr-FR" sz="1000" dirty="0"/>
              <a:t>La recherche et l'expérience des équipes pédagogiques montrent la nécessité de satisfaire le besoin de sécurité et d'attachement du jeune enfant pour soutenir son développement et permettre son épanouissement. L'école maternelle s'est construite sur l'accueil et la coopération avec les parents et responsables légaux des élèves. Il est important que les équipes pédagogiques poursuivent dans cette direction et continuent à se rendre pleinement disponibles aux moments déterminants de cet accueil, conçu comme une action pédagogique de première importance. La qualité de cet accueil est fondamentale : elle entretient les relations de confiance nécessaires entre les personnels de l'école et les responsables légaux, pour satisfaire les besoins des jeunes élèves et favoriser leur entrée dans les apprentissages.</a:t>
            </a:r>
          </a:p>
          <a:p>
            <a:r>
              <a:rPr lang="fr-FR" sz="1000" dirty="0"/>
              <a:t>Depuis la petite section jusqu'à l'entrée au cours préparatoire, l'équipe enseignante s'adapte aux besoins du jeune enfant pendant les vingt-quatre heures hebdomadaires d'enseignement, </a:t>
            </a:r>
            <a:r>
              <a:rPr lang="fr-FR" sz="1000" b="1" dirty="0"/>
              <a:t>durant lesquelles l'exigence d'assiduité est affirmée pour tous les élèves. </a:t>
            </a:r>
          </a:p>
          <a:p>
            <a:r>
              <a:rPr lang="fr-FR" sz="1000" b="1" dirty="0"/>
              <a:t>Transmettre la confiance en soi</a:t>
            </a:r>
          </a:p>
          <a:p>
            <a:r>
              <a:rPr lang="fr-FR" sz="1000" dirty="0"/>
              <a:t>Les professeurs ont un impact affectif déterminant sur les enfants et sur la qualité de leurs apprentissages. Un discours positif et ambitieux, valorisant les progrès, même modestes, structure en profondeur la personnalité des élèves. Derrière la réussite de chaque élève, il y a un discours bienveillant porté par un adulte attentionné et soucieux de le mener au meilleur de lui-même.  </a:t>
            </a:r>
          </a:p>
          <a:p>
            <a:r>
              <a:rPr lang="fr-FR" sz="1000" b="1" dirty="0"/>
              <a:t>Travailler en synergie avec les </a:t>
            </a:r>
            <a:r>
              <a:rPr lang="fr-FR" sz="1000" b="1" dirty="0" err="1"/>
              <a:t>Atsem</a:t>
            </a:r>
            <a:endParaRPr lang="fr-FR" sz="1000" b="1" dirty="0"/>
          </a:p>
          <a:p>
            <a:r>
              <a:rPr lang="fr-FR" sz="1000" dirty="0"/>
              <a:t>La coopération nécessaire avec les parents et responsables légaux des élèves implique l'ensemble de la communauté éducative, au sein de laquelle les </a:t>
            </a:r>
            <a:r>
              <a:rPr lang="fr-FR" sz="1000" dirty="0" err="1"/>
              <a:t>Atsem</a:t>
            </a:r>
            <a:r>
              <a:rPr lang="fr-FR" sz="1000" dirty="0"/>
              <a:t> ont un rôle majeur à jouer. Aux côtés des professeurs des écoles, les </a:t>
            </a:r>
            <a:r>
              <a:rPr lang="fr-FR" sz="1000" dirty="0" err="1"/>
              <a:t>Atsem</a:t>
            </a:r>
            <a:r>
              <a:rPr lang="fr-FR" sz="1000" dirty="0"/>
              <a:t> sont des figures d'attachement importantes pour les élèves, et participent activement à leur sécurité matérielle et affective. Leurs compétences contribuent pleinement au bien-être des élèves et à la mise en œuvre des activités dans la classe. </a:t>
            </a:r>
            <a:endParaRPr lang="fr-FR" dirty="0"/>
          </a:p>
        </p:txBody>
      </p:sp>
      <p:sp>
        <p:nvSpPr>
          <p:cNvPr id="4" name="Espace réservé du numéro de diapositive 3"/>
          <p:cNvSpPr>
            <a:spLocks noGrp="1"/>
          </p:cNvSpPr>
          <p:nvPr>
            <p:ph type="sldNum" sz="quarter" idx="5"/>
          </p:nvPr>
        </p:nvSpPr>
        <p:spPr/>
        <p:txBody>
          <a:bodyPr/>
          <a:lstStyle/>
          <a:p>
            <a:pPr rtl="0"/>
            <a:fld id="{BA1D7B6F-E65C-42E7-86A5-0A01C6C95227}" type="slidenum">
              <a:rPr lang="fr-FR" smtClean="0"/>
              <a:t>15</a:t>
            </a:fld>
            <a:endParaRPr lang="fr-FR"/>
          </a:p>
        </p:txBody>
      </p:sp>
    </p:spTree>
    <p:extLst>
      <p:ext uri="{BB962C8B-B14F-4D97-AF65-F5344CB8AC3E}">
        <p14:creationId xmlns:p14="http://schemas.microsoft.com/office/powerpoint/2010/main" val="2939257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422275" y="4776599"/>
            <a:ext cx="6087940" cy="3908614"/>
          </a:xfrm>
        </p:spPr>
        <p:txBody>
          <a:bodyPr/>
          <a:lstStyle/>
          <a:p>
            <a:r>
              <a:rPr lang="fr-FR" b="1" dirty="0"/>
              <a:t>Circulaire de rentrée : Une école maternelle de l’épanouissement et du langage</a:t>
            </a:r>
          </a:p>
          <a:p>
            <a:r>
              <a:rPr lang="fr-FR" dirty="0"/>
              <a:t>2</a:t>
            </a:r>
            <a:r>
              <a:rPr lang="fr-FR" b="1" dirty="0"/>
              <a:t>. Renforcer la préparation aux apprentissages fondamentaux</a:t>
            </a:r>
          </a:p>
          <a:p>
            <a:r>
              <a:rPr lang="fr-FR" dirty="0"/>
              <a:t>Les acquisitions progressivement réalisées à l'école maternelle sont déterminantes pour la maîtrise future des savoirs fondamentaux. Le besoin d'exploration et de découverte des jeunes élèves est stimulé par les professeurs et leur permet de les conduire vers la maîtrise de compétences et de connaissances nouvelles. </a:t>
            </a:r>
            <a:r>
              <a:rPr lang="fr-FR" b="1" dirty="0">
                <a:solidFill>
                  <a:srgbClr val="FF0000"/>
                </a:solidFill>
              </a:rPr>
              <a:t>La place accordée aux activités permettant de découvrir, de manipuler, d'expérimenter, de jouer, d'échanger, entre élèves et avec les adultes, est réaffirmée.</a:t>
            </a:r>
          </a:p>
          <a:p>
            <a:r>
              <a:rPr lang="fr-FR" dirty="0"/>
              <a:t>La connaissance et la manipulation des unités sonores de la langue française font l'objet d'un enseignement progressif. Dès la petite section, la construction d'une conscience phonologique est régulièrement travaillée. Elle se structure jusqu'à la grande section par des activités appropriées. La connaissance du nom des lettres et du son qu'elles produisent est progressivement enseignée. Le travail sur l'oral permet d'atteindre un premier niveau de conscience de l'organisation lexicale et syntaxique de la langue.</a:t>
            </a:r>
          </a:p>
          <a:p>
            <a:r>
              <a:rPr lang="fr-FR" dirty="0"/>
              <a:t>En mathématiques, les résultats de la recherche montrent que les années de l'école maternelle sont déterminantes pour découvrir et intégrer les concepts essentiels de nombre, d'espace et de calcul. Approfondir les stratégies d'enseignement de ces premiers apprentissages mathématiques est donc une priorité pour tous, en équipe et dans le cadre de la formation continue, avec l'appui des référents mathématiques. </a:t>
            </a:r>
            <a:r>
              <a:rPr lang="fr-FR" b="1" dirty="0">
                <a:solidFill>
                  <a:srgbClr val="FF0000"/>
                </a:solidFill>
              </a:rPr>
              <a:t>Dans les pratiques de classe, la place accordée au jeu et à la manipulation est prépondérante.</a:t>
            </a:r>
          </a:p>
          <a:p>
            <a:endParaRPr lang="fr-FR" dirty="0"/>
          </a:p>
        </p:txBody>
      </p:sp>
      <p:sp>
        <p:nvSpPr>
          <p:cNvPr id="4" name="Espace réservé du numéro de diapositive 3"/>
          <p:cNvSpPr>
            <a:spLocks noGrp="1"/>
          </p:cNvSpPr>
          <p:nvPr>
            <p:ph type="sldNum" sz="quarter" idx="5"/>
          </p:nvPr>
        </p:nvSpPr>
        <p:spPr/>
        <p:txBody>
          <a:bodyPr/>
          <a:lstStyle/>
          <a:p>
            <a:pPr rtl="0"/>
            <a:fld id="{BA1D7B6F-E65C-42E7-86A5-0A01C6C95227}" type="slidenum">
              <a:rPr lang="fr-FR" smtClean="0"/>
              <a:t>16</a:t>
            </a:fld>
            <a:endParaRPr lang="fr-FR"/>
          </a:p>
        </p:txBody>
      </p:sp>
    </p:spTree>
    <p:extLst>
      <p:ext uri="{BB962C8B-B14F-4D97-AF65-F5344CB8AC3E}">
        <p14:creationId xmlns:p14="http://schemas.microsoft.com/office/powerpoint/2010/main" val="2933252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422275" y="4591050"/>
            <a:ext cx="5954552" cy="4701442"/>
          </a:xfrm>
        </p:spPr>
        <p:txBody>
          <a:bodyPr/>
          <a:lstStyle/>
          <a:p>
            <a:pPr marL="171450" lvl="3" indent="0">
              <a:lnSpc>
                <a:spcPct val="110000"/>
              </a:lnSpc>
              <a:buNone/>
            </a:pPr>
            <a:r>
              <a:rPr lang="fr-FR" b="1" dirty="0"/>
              <a:t>Circulaire rentrée : </a:t>
            </a:r>
            <a:r>
              <a:rPr lang="fr-FR" dirty="0"/>
              <a:t>Une école maternelle de l’épanouissement et du langage </a:t>
            </a:r>
          </a:p>
          <a:p>
            <a:pPr marL="171450" lvl="3" indent="0">
              <a:lnSpc>
                <a:spcPct val="110000"/>
              </a:lnSpc>
              <a:buNone/>
            </a:pPr>
            <a:r>
              <a:rPr lang="fr-FR" dirty="0"/>
              <a:t>3. </a:t>
            </a:r>
            <a:r>
              <a:rPr lang="fr-FR" b="1" dirty="0"/>
              <a:t>Une priorité : l’enseignement structuré du vocabulaire </a:t>
            </a:r>
            <a:r>
              <a:rPr lang="fr-FR" b="1" dirty="0" err="1"/>
              <a:t>oraL</a:t>
            </a:r>
            <a:r>
              <a:rPr lang="fr-FR" b="1" dirty="0"/>
              <a:t> </a:t>
            </a:r>
            <a:r>
              <a:rPr lang="fr-FR" dirty="0"/>
              <a:t>Enseignement régulier et structuré du langage dans des temps spécifiquement dédiés au </a:t>
            </a:r>
            <a:r>
              <a:rPr lang="fr-FR" b="1" dirty="0"/>
              <a:t>développement des compétences communicationnelles </a:t>
            </a:r>
            <a:r>
              <a:rPr lang="fr-FR" dirty="0"/>
              <a:t>écoute, attention, mémoire expression…</a:t>
            </a:r>
            <a:r>
              <a:rPr lang="fr-FR" b="1" dirty="0"/>
              <a:t> et des compétences linguistiques </a:t>
            </a:r>
            <a:r>
              <a:rPr lang="fr-FR" dirty="0"/>
              <a:t>précision du vocabulaire et organisation des phrases Enrichir le vocabulaire des élèves  travers des regroupements sémantiques et logiques </a:t>
            </a:r>
            <a:endParaRPr lang="fr-FR" b="1" dirty="0"/>
          </a:p>
          <a:p>
            <a:endParaRPr lang="fr-FR" dirty="0"/>
          </a:p>
          <a:p>
            <a:r>
              <a:rPr lang="fr-FR" dirty="0"/>
              <a:t>« Pour que les élèves s'approprient la langue française, un enseignement régulier et structuré du langage est nécessaire dans toutes les classes de l'école maternelle. Cet enseignement doit aussi s'incarner, au-delà des échanges spontanés ou liés aux situations d'enseignement, dans des temps spécifiquement dédiés au développement des compétences communicationnelles (écoute attentive, volonté d'être compris, attention partagée, mémoire, expression) et des compétences linguistiques (précision des mots et organisation des phrases).</a:t>
            </a:r>
          </a:p>
          <a:p>
            <a:r>
              <a:rPr lang="fr-FR" dirty="0"/>
              <a:t>Dans ce cadre, l'un des objectifs majeurs consiste à enrichir le vocabulaire des élèves. En effet, les études mettent en évidence le rôle décisif d'une exposition précoce des jeunes enfants à un vocabulaire riche, précis. De même, les exercices de compréhension orale proposés par les évaluations nationales ont montré que de forts écarts existaient sur ce point pour les élèves relevant de l'éducation prioritaire. Ce déficit de vocabulaire, qui entraîne un défaut de compréhension orale, constitue par suite un frein très important pour l'apprentissage de la lecture. La mise en œuvre de l'enseignement du vocabulaire oral s'attachera à en faire une présentation structurée, à travers des regroupements sémantiques et logiques. Cf document joint à la circulaire) »</a:t>
            </a:r>
          </a:p>
        </p:txBody>
      </p:sp>
      <p:sp>
        <p:nvSpPr>
          <p:cNvPr id="4" name="Espace réservé du numéro de diapositive 3"/>
          <p:cNvSpPr>
            <a:spLocks noGrp="1"/>
          </p:cNvSpPr>
          <p:nvPr>
            <p:ph type="sldNum" sz="quarter" idx="5"/>
          </p:nvPr>
        </p:nvSpPr>
        <p:spPr/>
        <p:txBody>
          <a:bodyPr/>
          <a:lstStyle/>
          <a:p>
            <a:pPr rtl="0"/>
            <a:fld id="{BA1D7B6F-E65C-42E7-86A5-0A01C6C95227}" type="slidenum">
              <a:rPr lang="fr-FR" smtClean="0"/>
              <a:t>17</a:t>
            </a:fld>
            <a:endParaRPr lang="fr-FR"/>
          </a:p>
        </p:txBody>
      </p:sp>
    </p:spTree>
    <p:extLst>
      <p:ext uri="{BB962C8B-B14F-4D97-AF65-F5344CB8AC3E}">
        <p14:creationId xmlns:p14="http://schemas.microsoft.com/office/powerpoint/2010/main" val="41357211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368867" y="4777194"/>
            <a:ext cx="6102098" cy="390861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Les recommandations pédagogiques : Quelques repères rapides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 Véritable école du langage, la maternelle </a:t>
            </a:r>
            <a:r>
              <a:rPr lang="fr-FR" dirty="0"/>
              <a:t>est une étape fondamentale dans les apprentissages. La richesse du vocabulaire, l’épanouissement intellectuel et la visite médicale dont bénéficieront ainsi tous les enfants avant 6 ans sont essentiels pour l’égalité entre les filles et les garçons  »</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pPr rtl="0"/>
            <a:fld id="{BA1D7B6F-E65C-42E7-86A5-0A01C6C95227}" type="slidenum">
              <a:rPr lang="fr-FR" smtClean="0"/>
              <a:t>18</a:t>
            </a:fld>
            <a:endParaRPr lang="fr-FR"/>
          </a:p>
        </p:txBody>
      </p:sp>
    </p:spTree>
    <p:extLst>
      <p:ext uri="{BB962C8B-B14F-4D97-AF65-F5344CB8AC3E}">
        <p14:creationId xmlns:p14="http://schemas.microsoft.com/office/powerpoint/2010/main" val="28475598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1241425"/>
            <a:ext cx="5953125" cy="3349625"/>
          </a:xfrm>
        </p:spPr>
      </p:sp>
      <p:sp>
        <p:nvSpPr>
          <p:cNvPr id="3" name="Espace réservé des notes 2"/>
          <p:cNvSpPr>
            <a:spLocks noGrp="1"/>
          </p:cNvSpPr>
          <p:nvPr>
            <p:ph type="body" idx="1"/>
          </p:nvPr>
        </p:nvSpPr>
        <p:spPr>
          <a:xfrm>
            <a:off x="679768" y="4777194"/>
            <a:ext cx="5695632" cy="3908614"/>
          </a:xfrm>
        </p:spPr>
        <p:txBody>
          <a:bodyPr/>
          <a:lstStyle/>
          <a:p>
            <a:r>
              <a:rPr lang="fr-FR" b="1" dirty="0"/>
              <a:t>Recommandations pédagogiques</a:t>
            </a:r>
            <a:r>
              <a:rPr lang="fr-FR" dirty="0"/>
              <a:t> </a:t>
            </a:r>
            <a:br>
              <a:rPr lang="fr-FR" dirty="0"/>
            </a:br>
            <a:r>
              <a:rPr lang="fr-FR" dirty="0"/>
              <a:t>L'école maternelle, école du langage </a:t>
            </a:r>
            <a:br>
              <a:rPr lang="fr-FR" dirty="0"/>
            </a:br>
            <a:r>
              <a:rPr lang="fr-FR" dirty="0"/>
              <a:t>note de service n° 2019-084 du 28-5-2019 (NOR </a:t>
            </a:r>
            <a:r>
              <a:rPr lang="fr-FR" dirty="0">
                <a:hlinkClick r:id="rId3" tooltip="MENE1915456N"/>
              </a:rPr>
              <a:t>MENE1915456N</a:t>
            </a:r>
            <a:r>
              <a:rPr lang="fr-FR" dirty="0"/>
              <a:t>) </a:t>
            </a:r>
          </a:p>
          <a:p>
            <a:endParaRPr lang="fr-FR" dirty="0"/>
          </a:p>
          <a:p>
            <a:r>
              <a:rPr lang="fr-FR" dirty="0"/>
              <a:t>L’école maternelle a un rôle primordial à jouer dans la prévention de l'échec scolaire </a:t>
            </a:r>
            <a:r>
              <a:rPr lang="fr-FR" b="1" dirty="0"/>
              <a:t>en faisant de l'enseignement du langage une priorité, dès le plus jeune âge</a:t>
            </a:r>
            <a:r>
              <a:rPr lang="fr-FR" dirty="0"/>
              <a:t>. En effet, la qualité lexicale et syntaxique des énoncés compris et produits par les élèves conditionne l'accès aux apprentissages tout au long de la scolarité. </a:t>
            </a:r>
          </a:p>
          <a:p>
            <a:r>
              <a:rPr lang="fr-FR" dirty="0"/>
              <a:t>Le cycle des apprentissages premiers est mis à profit pour</a:t>
            </a:r>
            <a:r>
              <a:rPr lang="fr-FR" b="1" dirty="0"/>
              <a:t> faire progresser les élèves depuis la petite section jusqu'à la grande section vers la compréhension et l'usage d'une langue française orale de plus en plus élaborée</a:t>
            </a:r>
            <a:r>
              <a:rPr lang="fr-FR" dirty="0"/>
              <a:t> sur laquelle ils pourront s'appuyer lors de l'apprentissage de la lecture.</a:t>
            </a:r>
            <a:br>
              <a:rPr lang="fr-FR" dirty="0"/>
            </a:br>
            <a:r>
              <a:rPr lang="fr-FR" dirty="0"/>
              <a:t/>
            </a:r>
            <a:br>
              <a:rPr lang="fr-FR" dirty="0"/>
            </a:br>
            <a:r>
              <a:rPr lang="fr-FR" dirty="0"/>
              <a:t>La note de service souligne les points importants :</a:t>
            </a:r>
          </a:p>
          <a:p>
            <a:r>
              <a:rPr lang="fr-FR" dirty="0"/>
              <a:t>-Stimuler et structurer le langage oral</a:t>
            </a:r>
          </a:p>
          <a:p>
            <a:r>
              <a:rPr lang="fr-FR" dirty="0"/>
              <a:t>-Développer la compréhension de messages et de textes entendus</a:t>
            </a:r>
          </a:p>
          <a:p>
            <a:r>
              <a:rPr lang="fr-FR" dirty="0"/>
              <a:t>-Développer et entraîner la conscience phonologique</a:t>
            </a:r>
          </a:p>
          <a:p>
            <a:r>
              <a:rPr lang="fr-FR" dirty="0"/>
              <a:t>-Guider l'apprentissage des gestes graphiques et de l'écriture</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pPr rtl="0"/>
            <a:fld id="{BA1D7B6F-E65C-42E7-86A5-0A01C6C95227}" type="slidenum">
              <a:rPr lang="fr-FR" noProof="0" smtClean="0"/>
              <a:t>19</a:t>
            </a:fld>
            <a:endParaRPr lang="fr-FR" noProof="0"/>
          </a:p>
        </p:txBody>
      </p:sp>
    </p:spTree>
    <p:extLst>
      <p:ext uri="{BB962C8B-B14F-4D97-AF65-F5344CB8AC3E}">
        <p14:creationId xmlns:p14="http://schemas.microsoft.com/office/powerpoint/2010/main" val="3761233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79768" y="4777194"/>
            <a:ext cx="5757446" cy="3908614"/>
          </a:xfrm>
        </p:spPr>
        <p:txBody>
          <a:bodyPr/>
          <a:lstStyle/>
          <a:p>
            <a:r>
              <a:rPr lang="fr-FR" b="1" dirty="0"/>
              <a:t>L’âge de l’instruction obligatoire abaissé à 3 ans :</a:t>
            </a:r>
          </a:p>
          <a:p>
            <a:r>
              <a:rPr lang="fr-FR" dirty="0"/>
              <a:t>L’une des mesures phares de la loi du 26 juillet 2019, article 11, L 131-1, pour une école de la confiance est </a:t>
            </a:r>
            <a:r>
              <a:rPr lang="fr-FR" b="1" dirty="0"/>
              <a:t>l’abaissement de l’âge de l’instruction obligatoire de 6 à 3 ans dès la rentrée 2019</a:t>
            </a:r>
            <a:r>
              <a:rPr lang="fr-FR" dirty="0"/>
              <a:t>. </a:t>
            </a:r>
          </a:p>
          <a:p>
            <a:r>
              <a:rPr lang="fr-FR" dirty="0"/>
              <a:t>L’obligation d’instruction s’applique à compter de la rentrée scolaire de l’année civile où l’enfant atteint l’âge de 3 ans.  " Tous les enfants qui atteignent l'âge de 3 ans au cours de l'année civile seront soumis à l'obligation d'instruction à compter du jour fixé pour la rentrée scolaire de l'année civile concernée".</a:t>
            </a:r>
          </a:p>
          <a:p>
            <a:r>
              <a:rPr lang="fr-FR" dirty="0"/>
              <a:t>A la rentrée de septembre 2019, tous les enfants nés en 2016 seront concernés par l’obligation d’instruction. Autrement dit, un enfant né en décembre 2016 fera sa rentrée en septembre 2019.</a:t>
            </a:r>
          </a:p>
          <a:p>
            <a:r>
              <a:rPr lang="fr-FR" dirty="0"/>
              <a:t>  </a:t>
            </a:r>
          </a:p>
          <a:p>
            <a:r>
              <a:rPr lang="fr-FR" dirty="0"/>
              <a:t> </a:t>
            </a:r>
          </a:p>
          <a:p>
            <a:endParaRPr lang="fr-FR" dirty="0"/>
          </a:p>
          <a:p>
            <a:endParaRPr lang="fr-FR" dirty="0"/>
          </a:p>
          <a:p>
            <a:r>
              <a:rPr lang="fr-FR" dirty="0"/>
              <a:t>+ L’obligation scolaire est jusqu’à 16 ans mais s’ajoute maintenant une obligation de formation.</a:t>
            </a:r>
          </a:p>
          <a:p>
            <a:r>
              <a:rPr lang="fr-FR" dirty="0"/>
              <a:t>L </a:t>
            </a:r>
            <a:r>
              <a:rPr lang="fr-FR" b="1" dirty="0"/>
              <a:t>’obligation de formation jusqu’à l’âge 18 ans</a:t>
            </a:r>
            <a:r>
              <a:rPr lang="fr-FR" dirty="0"/>
              <a:t> à partir de la rentrée 2020 est un moyen nouveau de combattre le décrochage scolaire et l’exclusion sociale des jeunes les plus fragiles. Elle concerne 56 000 jeunes mineurs qui ne sont ni en études, ni en formation ni en emploi </a:t>
            </a:r>
          </a:p>
        </p:txBody>
      </p:sp>
      <p:sp>
        <p:nvSpPr>
          <p:cNvPr id="4" name="Espace réservé du numéro de diapositive 3"/>
          <p:cNvSpPr>
            <a:spLocks noGrp="1"/>
          </p:cNvSpPr>
          <p:nvPr>
            <p:ph type="sldNum" sz="quarter" idx="5"/>
          </p:nvPr>
        </p:nvSpPr>
        <p:spPr/>
        <p:txBody>
          <a:bodyPr/>
          <a:lstStyle/>
          <a:p>
            <a:pPr rtl="0"/>
            <a:fld id="{BA1D7B6F-E65C-42E7-86A5-0A01C6C95227}" type="slidenum">
              <a:rPr lang="fr-FR" smtClean="0"/>
              <a:t>2</a:t>
            </a:fld>
            <a:endParaRPr lang="fr-FR"/>
          </a:p>
        </p:txBody>
      </p:sp>
    </p:spTree>
    <p:extLst>
      <p:ext uri="{BB962C8B-B14F-4D97-AF65-F5344CB8AC3E}">
        <p14:creationId xmlns:p14="http://schemas.microsoft.com/office/powerpoint/2010/main" val="19265528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510199" y="4777194"/>
            <a:ext cx="5953124" cy="3908614"/>
          </a:xfrm>
        </p:spPr>
        <p:txBody>
          <a:bodyPr/>
          <a:lstStyle/>
          <a:p>
            <a:r>
              <a:rPr lang="fr-FR" b="1" dirty="0"/>
              <a:t>Recommandations pédagogiques</a:t>
            </a:r>
            <a:r>
              <a:rPr lang="fr-FR" dirty="0"/>
              <a:t> </a:t>
            </a:r>
            <a:br>
              <a:rPr lang="fr-FR" dirty="0"/>
            </a:br>
            <a:r>
              <a:rPr lang="fr-FR" dirty="0"/>
              <a:t>Un apprentissage fondamental à l'école maternelle : découvrir les nombres et leurs utilisations </a:t>
            </a:r>
            <a:br>
              <a:rPr lang="fr-FR" dirty="0"/>
            </a:br>
            <a:r>
              <a:rPr lang="fr-FR" dirty="0"/>
              <a:t>note de service n° 2019-085 du 28-5-2019 (NOR </a:t>
            </a:r>
            <a:r>
              <a:rPr lang="fr-FR" dirty="0">
                <a:hlinkClick r:id="rId3" tooltip="MENE1915454N"/>
              </a:rPr>
              <a:t>MENE1915454N</a:t>
            </a:r>
            <a:r>
              <a:rPr lang="fr-FR" dirty="0"/>
              <a:t>) </a:t>
            </a:r>
            <a:endParaRPr lang="fr-FR" b="1" u="sng" dirty="0"/>
          </a:p>
          <a:p>
            <a:endParaRPr lang="fr-FR" b="1" u="sng" dirty="0"/>
          </a:p>
          <a:p>
            <a:r>
              <a:rPr lang="fr-FR" b="1" u="sng" dirty="0"/>
              <a:t>U</a:t>
            </a:r>
            <a:r>
              <a:rPr lang="fr-FR" b="1" dirty="0"/>
              <a:t>n apprentissage fondamental à l'école maternelle : découvrir les nombres et leurs utilisations</a:t>
            </a:r>
          </a:p>
          <a:p>
            <a:r>
              <a:rPr lang="fr-FR" dirty="0"/>
              <a:t>À l'école maternelle, </a:t>
            </a:r>
            <a:r>
              <a:rPr lang="fr-FR" b="1" dirty="0"/>
              <a:t>stabiliser la connaissance par les élèves des petits nombres jusqu'à dix est une priorité</a:t>
            </a:r>
            <a:r>
              <a:rPr lang="fr-FR" dirty="0"/>
              <a:t>. La note de service donne des recommandations concernant les quatre points suivants :</a:t>
            </a:r>
          </a:p>
          <a:p>
            <a:r>
              <a:rPr lang="fr-FR" dirty="0"/>
              <a:t>-Un apprentissage fondamental à l'école maternelle : découvrir les nombres et leurs utilisations</a:t>
            </a:r>
          </a:p>
          <a:p>
            <a:r>
              <a:rPr lang="fr-FR" dirty="0"/>
              <a:t>-Des situations pédagogiques spécifiquement organisées pour donner sens aux nombres</a:t>
            </a:r>
          </a:p>
          <a:p>
            <a:r>
              <a:rPr lang="fr-FR" dirty="0"/>
              <a:t>-Un apprentissage progressif, qui s'appuie sur le langage oral et écrit</a:t>
            </a:r>
          </a:p>
          <a:p>
            <a:r>
              <a:rPr lang="fr-FR" dirty="0"/>
              <a:t>-Un enseignement différencié et régulé par l'observation des progrès des élèves</a:t>
            </a:r>
          </a:p>
          <a:p>
            <a:endParaRPr lang="fr-FR" dirty="0"/>
          </a:p>
          <a:p>
            <a:r>
              <a:rPr lang="fr-FR" dirty="0">
                <a:hlinkClick r:id="rId3"/>
              </a:rPr>
              <a:t>Un apprentissage fondamental à l'école maternelle : découvrir les nombres et leurs utilisations</a:t>
            </a:r>
            <a:endParaRPr lang="fr-FR" dirty="0"/>
          </a:p>
          <a:p>
            <a:endParaRPr lang="fr-FR" dirty="0"/>
          </a:p>
        </p:txBody>
      </p:sp>
      <p:sp>
        <p:nvSpPr>
          <p:cNvPr id="4" name="Espace réservé du numéro de diapositive 3"/>
          <p:cNvSpPr>
            <a:spLocks noGrp="1"/>
          </p:cNvSpPr>
          <p:nvPr>
            <p:ph type="sldNum" sz="quarter" idx="5"/>
          </p:nvPr>
        </p:nvSpPr>
        <p:spPr/>
        <p:txBody>
          <a:bodyPr/>
          <a:lstStyle/>
          <a:p>
            <a:pPr rtl="0"/>
            <a:fld id="{BA1D7B6F-E65C-42E7-86A5-0A01C6C95227}" type="slidenum">
              <a:rPr lang="fr-FR" noProof="0" smtClean="0"/>
              <a:t>20</a:t>
            </a:fld>
            <a:endParaRPr lang="fr-FR" noProof="0"/>
          </a:p>
        </p:txBody>
      </p:sp>
    </p:spTree>
    <p:extLst>
      <p:ext uri="{BB962C8B-B14F-4D97-AF65-F5344CB8AC3E}">
        <p14:creationId xmlns:p14="http://schemas.microsoft.com/office/powerpoint/2010/main" val="30183528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Recommandations pédagogiques</a:t>
            </a:r>
            <a:r>
              <a:rPr lang="fr-FR" dirty="0"/>
              <a:t> </a:t>
            </a:r>
            <a:br>
              <a:rPr lang="fr-FR" dirty="0"/>
            </a:br>
            <a:r>
              <a:rPr lang="fr-FR" dirty="0"/>
              <a:t>Les langues vivantes étrangères à l'école maternelle </a:t>
            </a:r>
            <a:br>
              <a:rPr lang="fr-FR" dirty="0"/>
            </a:br>
            <a:r>
              <a:rPr lang="fr-FR" dirty="0"/>
              <a:t>note de service n° 2019-086 du 28-5-2019 (NOR </a:t>
            </a:r>
            <a:r>
              <a:rPr lang="fr-FR" dirty="0">
                <a:hlinkClick r:id="rId3" tooltip="MENE1915455N"/>
              </a:rPr>
              <a:t>MENE1915455N</a:t>
            </a:r>
            <a:r>
              <a:rPr lang="fr-FR" dirty="0"/>
              <a:t>) </a:t>
            </a:r>
            <a:endParaRPr lang="fr-FR" b="1" dirty="0"/>
          </a:p>
          <a:p>
            <a:endParaRPr lang="fr-FR" b="1" dirty="0"/>
          </a:p>
          <a:p>
            <a:endParaRPr lang="fr-FR" b="1" dirty="0"/>
          </a:p>
          <a:p>
            <a:endParaRPr lang="fr-FR" b="1" dirty="0"/>
          </a:p>
          <a:p>
            <a:endParaRPr lang="fr-FR" b="1" dirty="0"/>
          </a:p>
          <a:p>
            <a:r>
              <a:rPr lang="fr-FR" b="1" dirty="0"/>
              <a:t>Les langues vivantes étrangères à l'école maternelle</a:t>
            </a:r>
          </a:p>
          <a:p>
            <a:r>
              <a:rPr lang="fr-FR" b="1" dirty="0"/>
              <a:t>L'éveil aux langues</a:t>
            </a:r>
            <a:r>
              <a:rPr lang="fr-FR" dirty="0"/>
              <a:t> contribue également à chacun des domaines du programme de maternelle. Il </a:t>
            </a:r>
            <a:r>
              <a:rPr lang="fr-FR" b="1" dirty="0"/>
              <a:t>passe par des activités ludiques et réflexives sur la langue</a:t>
            </a:r>
            <a:r>
              <a:rPr lang="fr-FR" dirty="0"/>
              <a:t> (comptines, jeux avec les mots, etc.), faisant place à la sensibilité, à la sensorialité, aux compétences motrices, relationnelles et cognitives des élèves. Cette approche sensible des LVE </a:t>
            </a:r>
            <a:r>
              <a:rPr lang="fr-FR" b="1" dirty="0"/>
              <a:t>contribue au développement du langage oral et à la consolidation de la maîtrise du français</a:t>
            </a:r>
            <a:r>
              <a:rPr lang="fr-FR" dirty="0"/>
              <a:t>, objectifs essentiels de l'école maternelle. Une note décline les principes généraux d'organisation et la démarche pédagogique à privilégier en moyenne et grande sections.</a:t>
            </a:r>
            <a:br>
              <a:rPr lang="fr-FR" dirty="0"/>
            </a:br>
            <a:endParaRPr lang="fr-FR" dirty="0"/>
          </a:p>
          <a:p>
            <a:endParaRPr lang="fr-FR" dirty="0"/>
          </a:p>
        </p:txBody>
      </p:sp>
      <p:sp>
        <p:nvSpPr>
          <p:cNvPr id="4" name="Espace réservé du numéro de diapositive 3"/>
          <p:cNvSpPr>
            <a:spLocks noGrp="1"/>
          </p:cNvSpPr>
          <p:nvPr>
            <p:ph type="sldNum" sz="quarter" idx="5"/>
          </p:nvPr>
        </p:nvSpPr>
        <p:spPr/>
        <p:txBody>
          <a:bodyPr/>
          <a:lstStyle/>
          <a:p>
            <a:pPr rtl="0"/>
            <a:fld id="{BA1D7B6F-E65C-42E7-86A5-0A01C6C95227}" type="slidenum">
              <a:rPr lang="fr-FR" noProof="0" smtClean="0"/>
              <a:t>21</a:t>
            </a:fld>
            <a:endParaRPr lang="fr-FR" noProof="0"/>
          </a:p>
        </p:txBody>
      </p:sp>
    </p:spTree>
    <p:extLst>
      <p:ext uri="{BB962C8B-B14F-4D97-AF65-F5344CB8AC3E}">
        <p14:creationId xmlns:p14="http://schemas.microsoft.com/office/powerpoint/2010/main" val="450312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BA1D7B6F-E65C-42E7-86A5-0A01C6C95227}" type="slidenum">
              <a:rPr lang="fr-FR" smtClean="0"/>
              <a:t>22</a:t>
            </a:fld>
            <a:endParaRPr lang="fr-FR"/>
          </a:p>
        </p:txBody>
      </p:sp>
    </p:spTree>
    <p:extLst>
      <p:ext uri="{BB962C8B-B14F-4D97-AF65-F5344CB8AC3E}">
        <p14:creationId xmlns:p14="http://schemas.microsoft.com/office/powerpoint/2010/main" val="2551161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314985" y="4643188"/>
            <a:ext cx="6310474" cy="4651390"/>
          </a:xfrm>
        </p:spPr>
        <p:txBody>
          <a:bodyPr/>
          <a:lstStyle/>
          <a:p>
            <a:r>
              <a:rPr lang="fr-FR" sz="1100" kern="1200" dirty="0">
                <a:solidFill>
                  <a:schemeClr val="tx1"/>
                </a:solidFill>
                <a:effectLst/>
                <a:latin typeface="+mn-lt"/>
                <a:ea typeface="+mn-ea"/>
                <a:cs typeface="+mn-cs"/>
              </a:rPr>
              <a:t>L’élève inscrit dans un établissement scolaire est tenu d’y être présent. </a:t>
            </a:r>
          </a:p>
          <a:p>
            <a:r>
              <a:rPr lang="fr-FR" sz="1100" dirty="0"/>
              <a:t>Les seuls motifs légitimes d'absence sont :</a:t>
            </a:r>
          </a:p>
          <a:p>
            <a:r>
              <a:rPr lang="fr-FR" sz="1100" dirty="0"/>
              <a:t>-la maladie de l'enfant (ou d'un de ses proches s'il est potentiellement contagieux),</a:t>
            </a:r>
          </a:p>
          <a:p>
            <a:r>
              <a:rPr lang="fr-FR" sz="1100" dirty="0"/>
              <a:t>-une réunion solennelle de famille (mariage, enterrement, etc.),</a:t>
            </a:r>
          </a:p>
          <a:p>
            <a:r>
              <a:rPr lang="fr-FR" sz="1100" dirty="0"/>
              <a:t>-un empêchement causé par un accident durant le transport,</a:t>
            </a:r>
          </a:p>
          <a:p>
            <a:r>
              <a:rPr lang="fr-FR" sz="1100" dirty="0"/>
              <a:t>-enfant qui suit ses représentants légaux (déplacement hors vacances scolaires).</a:t>
            </a:r>
          </a:p>
          <a:p>
            <a:r>
              <a:rPr lang="fr-FR" sz="1100" b="1" dirty="0"/>
              <a:t>L'absence doit être signalée auprès de l'établissement scolaire en indiquant la raison.</a:t>
            </a:r>
          </a:p>
          <a:p>
            <a:r>
              <a:rPr lang="fr-FR" sz="1100" dirty="0"/>
              <a:t>S'il s'agit d'une absence prévisible, le responsable doit informer l'établissement avant l'absence en expliquant le motif.</a:t>
            </a:r>
            <a:endParaRPr lang="fr-FR" sz="1100" b="1" dirty="0"/>
          </a:p>
          <a:p>
            <a:r>
              <a:rPr lang="fr-FR" sz="1100" dirty="0"/>
              <a:t>Un certificat médical ne peut être exigé que pour </a:t>
            </a:r>
            <a:r>
              <a:rPr lang="fr-FR" sz="1100" u="sng" dirty="0">
                <a:hlinkClick r:id="rId3"/>
              </a:rPr>
              <a:t>certaines maladies contagieuses</a:t>
            </a:r>
            <a:r>
              <a:rPr lang="fr-FR" sz="1100" dirty="0"/>
              <a:t>.</a:t>
            </a:r>
            <a:endParaRPr lang="fr-FR" sz="1100" kern="1200" dirty="0">
              <a:solidFill>
                <a:schemeClr val="tx1"/>
              </a:solidFill>
              <a:effectLst/>
              <a:latin typeface="+mn-lt"/>
              <a:ea typeface="+mn-ea"/>
              <a:cs typeface="+mn-cs"/>
            </a:endParaRPr>
          </a:p>
          <a:p>
            <a:endParaRPr lang="fr-FR" sz="1100" kern="1200" dirty="0">
              <a:solidFill>
                <a:schemeClr val="tx1"/>
              </a:solidFill>
              <a:effectLst/>
              <a:latin typeface="+mn-lt"/>
              <a:ea typeface="+mn-ea"/>
              <a:cs typeface="+mn-cs"/>
            </a:endParaRPr>
          </a:p>
          <a:p>
            <a:r>
              <a:rPr lang="fr-FR" sz="1100" kern="1200" dirty="0">
                <a:solidFill>
                  <a:schemeClr val="tx1"/>
                </a:solidFill>
                <a:effectLst/>
                <a:latin typeface="+mn-lt"/>
                <a:ea typeface="+mn-ea"/>
                <a:cs typeface="+mn-cs"/>
              </a:rPr>
              <a:t>Pour les chefs d’établissements et pour les familles, deux logiques s’imposent :</a:t>
            </a:r>
          </a:p>
          <a:p>
            <a:pPr lvl="0"/>
            <a:r>
              <a:rPr lang="fr-FR" sz="1100" kern="1200" dirty="0">
                <a:solidFill>
                  <a:schemeClr val="tx1"/>
                </a:solidFill>
                <a:effectLst/>
                <a:latin typeface="+mn-lt"/>
                <a:ea typeface="+mn-ea"/>
                <a:cs typeface="+mn-cs"/>
              </a:rPr>
              <a:t>- une présence obligatoire </a:t>
            </a:r>
          </a:p>
          <a:p>
            <a:pPr lvl="0"/>
            <a:r>
              <a:rPr lang="fr-FR" sz="1100" kern="1200" dirty="0">
                <a:solidFill>
                  <a:schemeClr val="tx1"/>
                </a:solidFill>
                <a:effectLst/>
                <a:latin typeface="+mn-lt"/>
                <a:ea typeface="+mn-ea"/>
                <a:cs typeface="+mn-cs"/>
              </a:rPr>
              <a:t>- une adaptation aux besoins des jeunes enfants (cf. programmes 2015)  </a:t>
            </a:r>
          </a:p>
          <a:p>
            <a:r>
              <a:rPr lang="fr-FR" sz="1100" kern="1200" dirty="0">
                <a:solidFill>
                  <a:schemeClr val="tx1"/>
                </a:solidFill>
                <a:effectLst/>
                <a:latin typeface="+mn-lt"/>
                <a:ea typeface="+mn-ea"/>
                <a:cs typeface="+mn-cs"/>
              </a:rPr>
              <a:t> </a:t>
            </a:r>
          </a:p>
          <a:p>
            <a:r>
              <a:rPr lang="fr-FR" sz="1100" kern="1200" dirty="0">
                <a:solidFill>
                  <a:schemeClr val="tx1"/>
                </a:solidFill>
                <a:effectLst/>
                <a:latin typeface="+mn-lt"/>
                <a:ea typeface="+mn-ea"/>
                <a:cs typeface="+mn-cs"/>
              </a:rPr>
              <a:t>Il convient de donner l’habitude aux familles de prévenir de chaque absence éventuelle dès la petite section et de la justifier. </a:t>
            </a:r>
            <a:r>
              <a:rPr lang="fr-FR" sz="1100" b="1" kern="1200" dirty="0">
                <a:solidFill>
                  <a:schemeClr val="tx1"/>
                </a:solidFill>
                <a:effectLst/>
                <a:latin typeface="+mn-lt"/>
                <a:ea typeface="+mn-ea"/>
                <a:cs typeface="+mn-cs"/>
              </a:rPr>
              <a:t>Une information précise sera à effectuer lors de la réunion de rentrée.</a:t>
            </a:r>
          </a:p>
          <a:p>
            <a:r>
              <a:rPr lang="fr-FR" sz="1100" kern="1200" dirty="0">
                <a:solidFill>
                  <a:schemeClr val="tx1"/>
                </a:solidFill>
                <a:effectLst/>
                <a:latin typeface="+mn-lt"/>
                <a:ea typeface="+mn-ea"/>
                <a:cs typeface="+mn-cs"/>
              </a:rPr>
              <a:t>Si des absences non justifiées et répétées dépassent le cadre autorisé (quatre demi-journées dans</a:t>
            </a:r>
            <a:r>
              <a:rPr lang="fr-FR" sz="1100" b="1" kern="1200" dirty="0">
                <a:solidFill>
                  <a:schemeClr val="tx1"/>
                </a:solidFill>
                <a:effectLst/>
                <a:latin typeface="+mn-lt"/>
                <a:ea typeface="+mn-ea"/>
                <a:cs typeface="+mn-cs"/>
              </a:rPr>
              <a:t> </a:t>
            </a:r>
            <a:r>
              <a:rPr lang="fr-FR" sz="1100" kern="1200" dirty="0">
                <a:solidFill>
                  <a:schemeClr val="tx1"/>
                </a:solidFill>
                <a:effectLst/>
                <a:latin typeface="+mn-lt"/>
                <a:ea typeface="+mn-ea"/>
                <a:cs typeface="+mn-cs"/>
              </a:rPr>
              <a:t>le mois), un signalement sera à effectuer auprès des autorités académiques comme pour l’école élémentaire.</a:t>
            </a:r>
          </a:p>
          <a:p>
            <a:endParaRPr lang="fr-FR" sz="1100" dirty="0"/>
          </a:p>
          <a:p>
            <a:endParaRPr lang="fr-FR" sz="1100" kern="1200" dirty="0">
              <a:solidFill>
                <a:schemeClr val="tx1"/>
              </a:solidFill>
              <a:effectLst/>
              <a:latin typeface="+mn-lt"/>
              <a:ea typeface="+mn-ea"/>
              <a:cs typeface="+mn-cs"/>
            </a:endParaRPr>
          </a:p>
          <a:p>
            <a:r>
              <a:rPr lang="fr-FR" sz="800" b="1" kern="1200" dirty="0">
                <a:solidFill>
                  <a:schemeClr val="tx1"/>
                </a:solidFill>
                <a:effectLst/>
                <a:latin typeface="+mn-lt"/>
                <a:ea typeface="+mn-ea"/>
                <a:cs typeface="+mn-cs"/>
              </a:rPr>
              <a:t>Pour rappel, la procédure à suivre </a:t>
            </a:r>
            <a:r>
              <a:rPr lang="fr-FR" sz="800" kern="1200" dirty="0">
                <a:solidFill>
                  <a:schemeClr val="tx1"/>
                </a:solidFill>
                <a:effectLst/>
                <a:latin typeface="+mn-lt"/>
                <a:ea typeface="+mn-ea"/>
                <a:cs typeface="+mn-cs"/>
              </a:rPr>
              <a:t>:  </a:t>
            </a:r>
            <a:r>
              <a:rPr lang="fr-FR" sz="800" dirty="0"/>
              <a:t>L'enseignant qui prend une classe en charge procède à l'appel des élèves.</a:t>
            </a:r>
          </a:p>
          <a:p>
            <a:r>
              <a:rPr lang="fr-FR" sz="800" dirty="0"/>
              <a:t>S'il constate l'absence d'un élève, il la signale immédiatement au CE qui prend contact avec les responsables de l'élève, par tout moyen, pour en connaître le motif. Dès la 1</a:t>
            </a:r>
            <a:r>
              <a:rPr lang="fr-FR" sz="800" baseline="30000" dirty="0"/>
              <a:t>re</a:t>
            </a:r>
            <a:r>
              <a:rPr lang="fr-FR" sz="800" dirty="0"/>
              <a:t> absence non justifiée, l'équipe éducative ou le directeur prend contact avec les responsables de l'élève et rappelle l'importance de l’assiduité.</a:t>
            </a:r>
          </a:p>
          <a:p>
            <a:r>
              <a:rPr lang="fr-FR" sz="800" dirty="0"/>
              <a:t>À partir de 4 demi-journées d'absences non justifiées dans le mois, le CE convoque l'équipe éducative. Ensemble, ils recherchent les causes de l’absentéisme. Des mesures d'accompagnement sont alors proposées aux responsables de l'élève.</a:t>
            </a:r>
          </a:p>
          <a:p>
            <a:r>
              <a:rPr lang="fr-FR" sz="800" dirty="0"/>
              <a:t>Si les absences persistent au-delà de 10 demi-journées complète d'absence dans le mois, le CE réunit l'équipe éducative et les responsables de l'enfant pour élaborer un dispositif d'aide et d'accompagnement adapté. Il informe l’IEN.</a:t>
            </a:r>
          </a:p>
          <a:p>
            <a:r>
              <a:rPr lang="fr-FR" sz="800" dirty="0"/>
              <a:t>Si la situation demeure inchangée et que l'absentéisme persiste, le </a:t>
            </a:r>
            <a:r>
              <a:rPr lang="fr-FR" sz="800" dirty="0" err="1"/>
              <a:t>Dasen</a:t>
            </a:r>
            <a:r>
              <a:rPr lang="fr-FR" sz="800" dirty="0"/>
              <a:t> saisit le Procureur de la République.</a:t>
            </a:r>
          </a:p>
          <a:p>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a:xfrm>
            <a:off x="3852016" y="9806956"/>
            <a:ext cx="2945659" cy="498055"/>
          </a:xfrm>
        </p:spPr>
        <p:txBody>
          <a:bodyPr/>
          <a:lstStyle/>
          <a:p>
            <a:pPr rtl="0"/>
            <a:fld id="{BA1D7B6F-E65C-42E7-86A5-0A01C6C95227}" type="slidenum">
              <a:rPr lang="fr-FR" noProof="0" smtClean="0"/>
              <a:t>3</a:t>
            </a:fld>
            <a:endParaRPr lang="fr-FR" noProof="0" dirty="0"/>
          </a:p>
        </p:txBody>
      </p:sp>
    </p:spTree>
    <p:extLst>
      <p:ext uri="{BB962C8B-B14F-4D97-AF65-F5344CB8AC3E}">
        <p14:creationId xmlns:p14="http://schemas.microsoft.com/office/powerpoint/2010/main" val="180978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79768" y="4777194"/>
            <a:ext cx="5695632" cy="3908614"/>
          </a:xfrm>
        </p:spPr>
        <p:txBody>
          <a:bodyPr/>
          <a:lstStyle/>
          <a:p>
            <a:r>
              <a:rPr lang="fr-FR" sz="1200" kern="1200" dirty="0">
                <a:solidFill>
                  <a:schemeClr val="tx1"/>
                </a:solidFill>
                <a:effectLst/>
                <a:latin typeface="+mn-lt"/>
                <a:ea typeface="+mn-ea"/>
                <a:cs typeface="+mn-cs"/>
              </a:rPr>
              <a:t>« </a:t>
            </a:r>
            <a:r>
              <a:rPr lang="fr-FR" sz="1200" i="1" kern="1200" dirty="0">
                <a:solidFill>
                  <a:schemeClr val="tx1"/>
                </a:solidFill>
                <a:effectLst/>
                <a:latin typeface="+mn-lt"/>
                <a:ea typeface="+mn-ea"/>
                <a:cs typeface="+mn-cs"/>
              </a:rPr>
              <a:t>L’admission en maternelle dès 2 ans se fait dans la limite des places disponibles […] L’accueil peut être différé au-delà de la rentrée scolaire en fonction de la date anniversaire de l’enfant.</a:t>
            </a:r>
            <a:r>
              <a:rPr lang="fr-FR" sz="1200" kern="1200" dirty="0">
                <a:solidFill>
                  <a:schemeClr val="tx1"/>
                </a:solidFill>
                <a:effectLst/>
                <a:latin typeface="+mn-lt"/>
                <a:ea typeface="+mn-ea"/>
                <a:cs typeface="+mn-cs"/>
              </a:rPr>
              <a:t> »</a:t>
            </a:r>
          </a:p>
          <a:p>
            <a:r>
              <a:rPr lang="fr-FR" sz="1200" i="1" kern="1200" dirty="0">
                <a:solidFill>
                  <a:schemeClr val="tx1"/>
                </a:solidFill>
                <a:effectLst/>
                <a:latin typeface="+mn-lt"/>
                <a:ea typeface="+mn-ea"/>
                <a:cs typeface="+mn-cs"/>
              </a:rPr>
              <a:t>Source : circulaire 2012-202 du 18/12/2012</a:t>
            </a:r>
            <a:endParaRPr lang="fr-FR" sz="1200" kern="1200" dirty="0">
              <a:solidFill>
                <a:schemeClr val="tx1"/>
              </a:solidFill>
              <a:effectLst/>
              <a:latin typeface="+mn-lt"/>
              <a:ea typeface="+mn-ea"/>
              <a:cs typeface="+mn-cs"/>
            </a:endParaRPr>
          </a:p>
          <a:p>
            <a:r>
              <a:rPr lang="fr-FR" sz="1200" i="1"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r>
              <a:rPr lang="fr-FR" sz="1200" i="1"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Aucun changement n’est à noter pour la scolarisation des enfants de moins de trois ans. Ces enfants ne sont pas concernés par l’obligation d’instruction.</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Un enfant né en février 2017 (3 ans en février 2020) fera sa rentrée, en petite section en septembre 2020 parce qu’il sera concerné par l’obligation d’instruction.</a:t>
            </a:r>
          </a:p>
          <a:p>
            <a:r>
              <a:rPr lang="fr-FR" sz="1200" kern="1200" dirty="0">
                <a:solidFill>
                  <a:schemeClr val="tx1"/>
                </a:solidFill>
                <a:effectLst/>
                <a:latin typeface="+mn-lt"/>
                <a:ea typeface="+mn-ea"/>
                <a:cs typeface="+mn-cs"/>
              </a:rPr>
              <a:t>Il pourra être accueilli en TPS dès septembre 2019. </a:t>
            </a:r>
          </a:p>
          <a:p>
            <a:r>
              <a:rPr lang="fr-FR" sz="1200" u="none" strike="noStrike"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r>
              <a:rPr lang="fr-FR" dirty="0"/>
              <a:t>« Dans tous les cas, il est important que l’enfant vienne bien tous les jours et que la famille accepte cette contrainte d’assiduité. Il est utile d’expliquer aux parents que l’enfant a besoin de cette régularité pour se sentir bien dans ce nouveau milieu de vie. » </a:t>
            </a:r>
          </a:p>
          <a:p>
            <a:r>
              <a:rPr lang="fr-FR" dirty="0"/>
              <a:t>Source : La scolarisation des enfants de 3 ans, une rentrée réussie » – Document Eduscol) </a:t>
            </a:r>
          </a:p>
          <a:p>
            <a:r>
              <a:rPr lang="fr-FR" dirty="0"/>
              <a:t>La régularité est facteur d’adaptation et de bien-être à l’école. Il convient d’en discuter avec la famille et d’établir une progressivité dans la fréquentation scolaire.</a:t>
            </a:r>
          </a:p>
        </p:txBody>
      </p:sp>
      <p:sp>
        <p:nvSpPr>
          <p:cNvPr id="4" name="Espace réservé du numéro de diapositive 3"/>
          <p:cNvSpPr>
            <a:spLocks noGrp="1"/>
          </p:cNvSpPr>
          <p:nvPr>
            <p:ph type="sldNum" sz="quarter" idx="5"/>
          </p:nvPr>
        </p:nvSpPr>
        <p:spPr/>
        <p:txBody>
          <a:bodyPr/>
          <a:lstStyle/>
          <a:p>
            <a:pPr rtl="0"/>
            <a:fld id="{BA1D7B6F-E65C-42E7-86A5-0A01C6C95227}" type="slidenum">
              <a:rPr lang="fr-FR" noProof="0" smtClean="0"/>
              <a:t>4</a:t>
            </a:fld>
            <a:endParaRPr lang="fr-FR" noProof="0"/>
          </a:p>
        </p:txBody>
      </p:sp>
    </p:spTree>
    <p:extLst>
      <p:ext uri="{BB962C8B-B14F-4D97-AF65-F5344CB8AC3E}">
        <p14:creationId xmlns:p14="http://schemas.microsoft.com/office/powerpoint/2010/main" val="3518750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462727" y="4777194"/>
            <a:ext cx="5953125" cy="3908614"/>
          </a:xfrm>
        </p:spPr>
        <p:txBody>
          <a:bodyPr/>
          <a:lstStyle/>
          <a:p>
            <a:r>
              <a:rPr lang="fr-FR" b="1" dirty="0">
                <a:solidFill>
                  <a:srgbClr val="FF0000"/>
                </a:solidFill>
              </a:rPr>
              <a:t>L’instruction obligatoire a pour corollaire l’obligation d’assiduité. </a:t>
            </a:r>
          </a:p>
          <a:p>
            <a:r>
              <a:rPr lang="fr-FR" b="1" dirty="0"/>
              <a:t>Conséquences de l’art 14 de la loi de confiance</a:t>
            </a:r>
            <a:endParaRPr lang="fr-FR" dirty="0"/>
          </a:p>
          <a:p>
            <a:r>
              <a:rPr lang="fr-FR" dirty="0"/>
              <a:t>Cependant, le décret n°2019-836 du 2 août 2019 (article R 131-1-1) prévoit les conditions dans lesquelles peut être autorisé un aménagement du temps de présence à l’école maternelle.</a:t>
            </a:r>
          </a:p>
          <a:p>
            <a:r>
              <a:rPr lang="fr-FR" dirty="0"/>
              <a:t>«</a:t>
            </a:r>
            <a:r>
              <a:rPr lang="fr-FR" b="1" dirty="0"/>
              <a:t> L’obligation d’assiduité peut être aménagée en PS…que sur les heures de classe prévues l’après midi. »</a:t>
            </a:r>
          </a:p>
          <a:p>
            <a:endParaRPr lang="fr-FR" dirty="0"/>
          </a:p>
          <a:p>
            <a:r>
              <a:rPr lang="fr-FR" dirty="0"/>
              <a:t>À l’initiative du Sénat, un assouplissement du contrôle de l’assiduité est prévu pour les élèves de petite section de maternelle. Le décret du 2 août 2019 en précise les modalités. Ces aménagements ne peuvent porter que sur les heures de classe prévues l’après-midi. Les responsables de l’enfant doivent adresser au CE une demande d’aménagement, écrite et signée.</a:t>
            </a:r>
          </a:p>
          <a:p>
            <a:r>
              <a:rPr lang="fr-FR" b="1" dirty="0"/>
              <a:t>« La demande d’aménagement, pour l’après-midi, écrite et signée est adressée par les personnes responsables de l’enfant </a:t>
            </a:r>
            <a:r>
              <a:rPr lang="fr-FR" i="1" dirty="0"/>
              <a:t>au directeur </a:t>
            </a:r>
            <a:r>
              <a:rPr lang="fr-FR" dirty="0"/>
              <a:t>de l’école qui la </a:t>
            </a:r>
            <a:r>
              <a:rPr lang="fr-FR" b="1" dirty="0"/>
              <a:t>transmet</a:t>
            </a:r>
            <a:r>
              <a:rPr lang="fr-FR" dirty="0"/>
              <a:t>, </a:t>
            </a:r>
            <a:r>
              <a:rPr lang="fr-FR" b="1" dirty="0"/>
              <a:t>accompagnée de son avis</a:t>
            </a:r>
            <a:r>
              <a:rPr lang="fr-FR" dirty="0"/>
              <a:t>, </a:t>
            </a:r>
            <a:r>
              <a:rPr lang="fr-FR" b="1" dirty="0"/>
              <a:t>à l’inspecteur de l’éducation nationale…</a:t>
            </a:r>
            <a:r>
              <a:rPr lang="fr-FR" dirty="0"/>
              <a:t>dans un délai de deux jours ouvrés. </a:t>
            </a:r>
            <a:r>
              <a:rPr lang="fr-FR" b="1" dirty="0"/>
              <a:t>L’avis du directeur est délivré au terme d’un dialogue avec les membres de l’équipe éducative. »</a:t>
            </a:r>
            <a:endParaRPr lang="fr-FR" dirty="0"/>
          </a:p>
          <a:p>
            <a:endParaRPr lang="fr-FR" dirty="0"/>
          </a:p>
          <a:p>
            <a:r>
              <a:rPr lang="fr-FR" dirty="0"/>
              <a:t>Cf document DDEC 44 : Eléments du décret sur les modalités d’aménagement</a:t>
            </a:r>
          </a:p>
        </p:txBody>
      </p:sp>
      <p:sp>
        <p:nvSpPr>
          <p:cNvPr id="4" name="Espace réservé du numéro de diapositive 3"/>
          <p:cNvSpPr>
            <a:spLocks noGrp="1"/>
          </p:cNvSpPr>
          <p:nvPr>
            <p:ph type="sldNum" sz="quarter" idx="5"/>
          </p:nvPr>
        </p:nvSpPr>
        <p:spPr/>
        <p:txBody>
          <a:bodyPr/>
          <a:lstStyle/>
          <a:p>
            <a:pPr rtl="0"/>
            <a:fld id="{BA1D7B6F-E65C-42E7-86A5-0A01C6C95227}" type="slidenum">
              <a:rPr lang="fr-FR" smtClean="0"/>
              <a:t>5</a:t>
            </a:fld>
            <a:endParaRPr lang="fr-FR"/>
          </a:p>
        </p:txBody>
      </p:sp>
    </p:spTree>
    <p:extLst>
      <p:ext uri="{BB962C8B-B14F-4D97-AF65-F5344CB8AC3E}">
        <p14:creationId xmlns:p14="http://schemas.microsoft.com/office/powerpoint/2010/main" val="423816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Cette possibilité d’aménagement est prévue à l’initiative de la famille. Elle requiert un accord et une demande conjointe des responsables légaux. Elle n’a donc pas pour objectif de répondre aux contingences ou difficultés locales de fonctionnement, comme le manque de place pour organiser le temps de sieste ou le manque d’encadrement…</a:t>
            </a:r>
          </a:p>
          <a:p>
            <a:r>
              <a:rPr lang="fr-FR" sz="1200" kern="1200" dirty="0">
                <a:solidFill>
                  <a:schemeClr val="tx1"/>
                </a:solidFill>
                <a:effectLst/>
                <a:latin typeface="+mn-lt"/>
                <a:ea typeface="+mn-ea"/>
                <a:cs typeface="+mn-cs"/>
              </a:rPr>
              <a:t>Par contre, </a:t>
            </a:r>
            <a:r>
              <a:rPr lang="fr-FR" sz="1200" b="1" kern="1200" dirty="0">
                <a:solidFill>
                  <a:schemeClr val="tx1"/>
                </a:solidFill>
                <a:effectLst/>
                <a:latin typeface="+mn-lt"/>
                <a:ea typeface="+mn-ea"/>
                <a:cs typeface="+mn-cs"/>
              </a:rPr>
              <a:t>les modalités de l’aménagement devront prendre en compte le fonctionnement général de l’école. </a:t>
            </a:r>
            <a:r>
              <a:rPr lang="fr-FR" sz="1200" kern="1200" dirty="0">
                <a:solidFill>
                  <a:schemeClr val="tx1"/>
                </a:solidFill>
                <a:effectLst/>
                <a:latin typeface="+mn-lt"/>
                <a:ea typeface="+mn-ea"/>
                <a:cs typeface="+mn-cs"/>
              </a:rPr>
              <a:t>Il </a:t>
            </a:r>
            <a:r>
              <a:rPr lang="fr-FR" dirty="0"/>
              <a:t>re</a:t>
            </a:r>
            <a:r>
              <a:rPr lang="fr-FR" sz="1200" kern="1200" dirty="0">
                <a:solidFill>
                  <a:schemeClr val="tx1"/>
                </a:solidFill>
                <a:effectLst/>
                <a:latin typeface="+mn-lt"/>
                <a:ea typeface="+mn-ea"/>
                <a:cs typeface="+mn-cs"/>
              </a:rPr>
              <a:t>vient à chaque équipe de les définir dès la pré-rentrée (</a:t>
            </a:r>
            <a:r>
              <a:rPr lang="fr-FR" sz="1200" kern="1200" dirty="0" err="1">
                <a:solidFill>
                  <a:schemeClr val="tx1"/>
                </a:solidFill>
                <a:effectLst/>
                <a:latin typeface="+mn-lt"/>
                <a:ea typeface="+mn-ea"/>
                <a:cs typeface="+mn-cs"/>
              </a:rPr>
              <a:t>cf</a:t>
            </a:r>
            <a:r>
              <a:rPr lang="fr-FR" sz="1200" kern="1200" dirty="0">
                <a:solidFill>
                  <a:schemeClr val="tx1"/>
                </a:solidFill>
                <a:effectLst/>
                <a:latin typeface="+mn-lt"/>
                <a:ea typeface="+mn-ea"/>
                <a:cs typeface="+mn-cs"/>
              </a:rPr>
              <a:t> diapositive suivante).</a:t>
            </a:r>
          </a:p>
          <a:p>
            <a:r>
              <a:rPr lang="fr-FR" sz="1200" kern="1200" dirty="0">
                <a:solidFill>
                  <a:schemeClr val="tx1"/>
                </a:solidFill>
                <a:effectLst/>
                <a:latin typeface="+mn-lt"/>
                <a:ea typeface="+mn-ea"/>
                <a:cs typeface="+mn-cs"/>
              </a:rPr>
              <a:t>Pour faciliter cette mise en place et la gestion des demandes, nous vous proposons un formulaire, que vous pourrez personnaliser en fonction de la réalité de votre établissement, et dans la perspective d’un formulaire de l’Education Nationale. </a:t>
            </a:r>
          </a:p>
          <a:p>
            <a:endParaRPr lang="fr-FR"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Les aménagements réalisés doivent répondre aux besoins des enfants de trois ans, et non à des contraintes d’organisation personnelle des familles.</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Dans l’intérêt des enfants et pour favoriser une bonne adaptation à l’école, il serait souhaitable de le transmettre, si possible, avant la rentrée. Les années suivantes, ces éléments seront échangés lors de l’inscription.</a:t>
            </a:r>
            <a:r>
              <a:rPr lang="fr-FR" dirty="0">
                <a:effectLst/>
              </a:rPr>
              <a:t> </a:t>
            </a:r>
          </a:p>
          <a:p>
            <a:endParaRPr lang="fr-FR" sz="1200" kern="1200" dirty="0">
              <a:solidFill>
                <a:schemeClr val="tx1"/>
              </a:solidFill>
              <a:latin typeface="+mn-lt"/>
              <a:ea typeface="+mn-ea"/>
              <a:cs typeface="+mn-cs"/>
            </a:endParaRPr>
          </a:p>
          <a:p>
            <a:r>
              <a:rPr lang="fr-FR" sz="1200" kern="1200" dirty="0">
                <a:solidFill>
                  <a:schemeClr val="tx1"/>
                </a:solidFill>
                <a:effectLst/>
                <a:latin typeface="+mn-lt"/>
                <a:ea typeface="+mn-ea"/>
                <a:cs typeface="+mn-cs"/>
              </a:rPr>
              <a:t>Le décret précise que les modalités retenues peuvent être modifiées à la demande des responsables légaux de l’enfant, en cours d’année scolaire, selon les mêmes conditions que la demande initiale.</a:t>
            </a:r>
          </a:p>
          <a:p>
            <a:endParaRPr lang="fr-FR" dirty="0"/>
          </a:p>
        </p:txBody>
      </p:sp>
      <p:sp>
        <p:nvSpPr>
          <p:cNvPr id="4" name="Espace réservé du numéro de diapositive 3"/>
          <p:cNvSpPr>
            <a:spLocks noGrp="1"/>
          </p:cNvSpPr>
          <p:nvPr>
            <p:ph type="sldNum" sz="quarter" idx="5"/>
          </p:nvPr>
        </p:nvSpPr>
        <p:spPr/>
        <p:txBody>
          <a:bodyPr/>
          <a:lstStyle/>
          <a:p>
            <a:pPr rtl="0"/>
            <a:fld id="{BA1D7B6F-E65C-42E7-86A5-0A01C6C95227}" type="slidenum">
              <a:rPr lang="fr-FR" noProof="0" smtClean="0"/>
              <a:t>6</a:t>
            </a:fld>
            <a:endParaRPr lang="fr-FR" noProof="0"/>
          </a:p>
        </p:txBody>
      </p:sp>
    </p:spTree>
    <p:extLst>
      <p:ext uri="{BB962C8B-B14F-4D97-AF65-F5344CB8AC3E}">
        <p14:creationId xmlns:p14="http://schemas.microsoft.com/office/powerpoint/2010/main" val="3064047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422274" y="4652148"/>
            <a:ext cx="5953125" cy="3908614"/>
          </a:xfrm>
        </p:spPr>
        <p:txBody>
          <a:bodyPr/>
          <a:lstStyle/>
          <a:p>
            <a:r>
              <a:rPr lang="fr-FR" sz="1200" kern="1200" dirty="0">
                <a:solidFill>
                  <a:schemeClr val="tx1"/>
                </a:solidFill>
                <a:effectLst/>
                <a:latin typeface="+mn-lt"/>
                <a:ea typeface="+mn-ea"/>
                <a:cs typeface="+mn-cs"/>
              </a:rPr>
              <a:t>Le critère de propreté n’est pas mentionné explicitement. </a:t>
            </a:r>
            <a:r>
              <a:rPr lang="fr-FR" sz="1200" b="1" kern="1200" dirty="0">
                <a:solidFill>
                  <a:schemeClr val="tx1"/>
                </a:solidFill>
                <a:effectLst/>
                <a:latin typeface="+mn-lt"/>
                <a:ea typeface="+mn-ea"/>
                <a:cs typeface="+mn-cs"/>
              </a:rPr>
              <a:t>Les textes ne font pas état de l'acquisition complète de la propreté comme condition d'admission à l’école.</a:t>
            </a:r>
          </a:p>
          <a:p>
            <a:r>
              <a:rPr lang="fr-FR" dirty="0"/>
              <a:t>Avec l’instruction obligatoire dès 3 ans, nous allons devoir nous adapter. D'autant que dans les faits, </a:t>
            </a:r>
            <a:r>
              <a:rPr lang="fr-FR" b="1" dirty="0"/>
              <a:t>une école n'a pas le droit de refuser un enfant parce qu'il n'est pas propre</a:t>
            </a:r>
            <a:r>
              <a:rPr lang="fr-FR" dirty="0"/>
              <a:t>. </a:t>
            </a:r>
            <a:r>
              <a:rPr lang="fr-FR" dirty="0">
                <a:hlinkClick r:id="rId3"/>
              </a:rPr>
              <a:t>Selon l'article L113 du Code de l'Éducation</a:t>
            </a:r>
            <a:r>
              <a:rPr lang="fr-FR" i="1" dirty="0"/>
              <a:t>, "</a:t>
            </a:r>
            <a:r>
              <a:rPr lang="fr-FR" dirty="0"/>
              <a:t>tout enfant doit pouvoir être accueilli, à l'âge de trois ans, dans une école maternelle ou une classe enfantine le plus près possible de son domicile, si sa famille en fait la demande". Ce qui sous-entend qu'il soit propre ou non.</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L’école n’est pas le lieu de l’apprentissage de la propreté. La famille en est le premier lieu. </a:t>
            </a:r>
          </a:p>
          <a:p>
            <a:r>
              <a:rPr lang="fr-FR" sz="1200" kern="1200" dirty="0">
                <a:solidFill>
                  <a:schemeClr val="tx1"/>
                </a:solidFill>
                <a:effectLst/>
                <a:latin typeface="+mn-lt"/>
                <a:ea typeface="+mn-ea"/>
                <a:cs typeface="+mn-cs"/>
              </a:rPr>
              <a:t>Pour autant </a:t>
            </a:r>
            <a:r>
              <a:rPr lang="fr-FR" sz="1200" b="1" kern="1200" dirty="0">
                <a:solidFill>
                  <a:schemeClr val="tx1"/>
                </a:solidFill>
                <a:effectLst/>
                <a:latin typeface="+mn-lt"/>
                <a:ea typeface="+mn-ea"/>
                <a:cs typeface="+mn-cs"/>
              </a:rPr>
              <a:t>l’école doit accompagner l’accès à la propreté </a:t>
            </a:r>
            <a:r>
              <a:rPr lang="fr-FR" sz="1200" kern="1200" dirty="0">
                <a:solidFill>
                  <a:schemeClr val="tx1"/>
                </a:solidFill>
                <a:effectLst/>
                <a:latin typeface="+mn-lt"/>
                <a:ea typeface="+mn-ea"/>
                <a:cs typeface="+mn-cs"/>
              </a:rPr>
              <a:t>en acceptant, notamment durant la première période,  les éventuels « accidents ».</a:t>
            </a:r>
          </a:p>
          <a:p>
            <a:r>
              <a:rPr lang="fr-FR" sz="1200" b="1" kern="1200" dirty="0">
                <a:solidFill>
                  <a:srgbClr val="FF0000"/>
                </a:solidFill>
                <a:effectLst/>
                <a:latin typeface="+mn-lt"/>
                <a:ea typeface="+mn-ea"/>
                <a:cs typeface="+mn-cs"/>
              </a:rPr>
              <a:t>Être propre est une acquisition naturelle de l’enfant, le fruit de sa maturation physiologique et psychologique. Il n’a pas besoin d’apprendre à l’être, juste d’être accompagné dans cette acquisition.</a:t>
            </a:r>
          </a:p>
          <a:p>
            <a:r>
              <a:rPr lang="fr-FR" sz="1200" kern="1200" dirty="0">
                <a:solidFill>
                  <a:schemeClr val="tx1"/>
                </a:solidFill>
                <a:effectLst/>
                <a:latin typeface="+mn-lt"/>
                <a:ea typeface="+mn-ea"/>
                <a:cs typeface="+mn-cs"/>
              </a:rPr>
              <a:t>En cas d’incidents réguliers, un dialogue avec la famille doit être instauré pour définir une démarche commune.</a:t>
            </a:r>
          </a:p>
          <a:p>
            <a:r>
              <a:rPr lang="fr-FR" sz="1200" kern="1200" dirty="0">
                <a:solidFill>
                  <a:schemeClr val="tx1"/>
                </a:solidFill>
                <a:effectLst/>
                <a:latin typeface="+mn-lt"/>
                <a:ea typeface="+mn-ea"/>
                <a:cs typeface="+mn-cs"/>
              </a:rPr>
              <a:t>Le temps nécessité par l’hygiène peut devenir dans certaines classes de PS très prenant et au détriment de d’autres activités d’apprentissage, aussi il est important que </a:t>
            </a:r>
            <a:r>
              <a:rPr lang="fr-FR" sz="1200" b="1" kern="1200" dirty="0">
                <a:solidFill>
                  <a:schemeClr val="tx1"/>
                </a:solidFill>
                <a:effectLst/>
                <a:latin typeface="+mn-lt"/>
                <a:ea typeface="+mn-ea"/>
                <a:cs typeface="+mn-cs"/>
              </a:rPr>
              <a:t>l’enseignant et l’ASEM soient accompagnés par leurs collègues et le CE, et qu’une réflexion commune soit menée pour trouver des solutions adaptées : </a:t>
            </a:r>
            <a:r>
              <a:rPr lang="fr-FR" sz="1200" kern="1200" dirty="0">
                <a:solidFill>
                  <a:schemeClr val="tx1"/>
                </a:solidFill>
                <a:effectLst/>
                <a:latin typeface="+mn-lt"/>
                <a:ea typeface="+mn-ea"/>
                <a:cs typeface="+mn-cs"/>
              </a:rPr>
              <a:t>dégager du temps d’ASEM, ritualiser le passage aux toilettes, …</a:t>
            </a:r>
            <a:endParaRPr lang="fr-FR" dirty="0"/>
          </a:p>
        </p:txBody>
      </p:sp>
      <p:sp>
        <p:nvSpPr>
          <p:cNvPr id="4" name="Espace réservé du numéro de diapositive 3"/>
          <p:cNvSpPr>
            <a:spLocks noGrp="1"/>
          </p:cNvSpPr>
          <p:nvPr>
            <p:ph type="sldNum" sz="quarter" idx="5"/>
          </p:nvPr>
        </p:nvSpPr>
        <p:spPr/>
        <p:txBody>
          <a:bodyPr/>
          <a:lstStyle/>
          <a:p>
            <a:pPr rtl="0"/>
            <a:fld id="{BA1D7B6F-E65C-42E7-86A5-0A01C6C95227}" type="slidenum">
              <a:rPr lang="fr-FR" noProof="0" smtClean="0"/>
              <a:t>7</a:t>
            </a:fld>
            <a:endParaRPr lang="fr-FR" noProof="0"/>
          </a:p>
        </p:txBody>
      </p:sp>
    </p:spTree>
    <p:extLst>
      <p:ext uri="{BB962C8B-B14F-4D97-AF65-F5344CB8AC3E}">
        <p14:creationId xmlns:p14="http://schemas.microsoft.com/office/powerpoint/2010/main" val="2790228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Chaque équipe doit </a:t>
            </a:r>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-définir à la pré-rentrée les possibilités d’aménagements qu’elle est en mesure de proposer aux familles par rapport à son fonctionnement, ses horaires et son règlement intérieur.</a:t>
            </a:r>
          </a:p>
          <a:p>
            <a:r>
              <a:rPr lang="fr-FR" b="1" dirty="0"/>
              <a:t>          </a:t>
            </a:r>
            <a:r>
              <a:rPr lang="fr-FR" dirty="0">
                <a:solidFill>
                  <a:srgbClr val="0070C0"/>
                </a:solidFill>
              </a:rPr>
              <a:t>- Comment pouvons-nous nous organiser pour que les familles intéressées puissent   reprendre leur enfant après le repas ? Ou puissent le ramener après la sieste ?</a:t>
            </a:r>
          </a:p>
          <a:p>
            <a:r>
              <a:rPr lang="fr-FR" dirty="0">
                <a:solidFill>
                  <a:srgbClr val="0070C0"/>
                </a:solidFill>
              </a:rPr>
              <a:t>          - quels sont les besoins de nos élèves de 3 ans ? Quels sont les besoins des familles et leurs attentes ?</a:t>
            </a:r>
          </a:p>
          <a:p>
            <a:r>
              <a:rPr lang="fr-FR" dirty="0">
                <a:solidFill>
                  <a:srgbClr val="0070C0"/>
                </a:solidFill>
              </a:rPr>
              <a:t>           -quel rôle pouvons-nous jouer pour aider les familles à discerner ce qui facilitera l’adaptation de son enfant à l’école ? Comment pouvons-nous jouer notre rôle de </a:t>
            </a:r>
            <a:r>
              <a:rPr lang="fr-FR" dirty="0" err="1">
                <a:solidFill>
                  <a:srgbClr val="0070C0"/>
                </a:solidFill>
              </a:rPr>
              <a:t>co</a:t>
            </a:r>
            <a:r>
              <a:rPr lang="fr-FR" dirty="0">
                <a:solidFill>
                  <a:srgbClr val="0070C0"/>
                </a:solidFill>
              </a:rPr>
              <a:t>-éducateur dans le respect de chacun ?</a:t>
            </a:r>
          </a:p>
          <a:p>
            <a:r>
              <a:rPr lang="fr-FR" b="1" dirty="0"/>
              <a:t>-personnaliser le formulaire d’aménagement du temps de présence en fonction de la réflexion menée </a:t>
            </a:r>
          </a:p>
          <a:p>
            <a:r>
              <a:rPr lang="fr-FR" sz="1200" b="1" kern="1200" dirty="0">
                <a:effectLst/>
                <a:latin typeface="+mn-lt"/>
                <a:ea typeface="+mn-ea"/>
                <a:cs typeface="+mn-cs"/>
              </a:rPr>
              <a:t>   </a:t>
            </a:r>
          </a:p>
          <a:p>
            <a:r>
              <a:rPr lang="fr-FR" sz="1200" b="1" kern="1200" dirty="0">
                <a:solidFill>
                  <a:schemeClr val="tx1"/>
                </a:solidFill>
                <a:effectLst/>
                <a:latin typeface="+mn-lt"/>
                <a:ea typeface="+mn-ea"/>
                <a:cs typeface="+mn-cs"/>
              </a:rPr>
              <a:t>-commencer à réfléchir à certaines questions comme : </a:t>
            </a:r>
            <a:r>
              <a:rPr lang="fr-FR" sz="1200" kern="1200" dirty="0">
                <a:solidFill>
                  <a:schemeClr val="tx1"/>
                </a:solidFill>
                <a:effectLst/>
                <a:latin typeface="+mn-lt"/>
                <a:ea typeface="+mn-ea"/>
                <a:cs typeface="+mn-cs"/>
              </a:rPr>
              <a:t>Quels repères l’équipe maternelle se donne-t-elle pour apprécier une demande d’aménagement ?</a:t>
            </a:r>
          </a:p>
          <a:p>
            <a:r>
              <a:rPr lang="fr-FR" sz="1200" kern="1200" dirty="0">
                <a:solidFill>
                  <a:schemeClr val="tx1"/>
                </a:solidFill>
                <a:effectLst/>
                <a:latin typeface="+mn-lt"/>
                <a:ea typeface="+mn-ea"/>
                <a:cs typeface="+mn-cs"/>
              </a:rPr>
              <a:t>Quel suivi mettre en place pour évaluer si l’aménagement est adapté et pour favoriser son évolution ?</a:t>
            </a:r>
          </a:p>
          <a:p>
            <a:r>
              <a:rPr lang="fr-FR" sz="1200" kern="1200" dirty="0">
                <a:solidFill>
                  <a:schemeClr val="tx1"/>
                </a:solidFill>
                <a:effectLst/>
                <a:latin typeface="+mn-lt"/>
                <a:ea typeface="+mn-ea"/>
                <a:cs typeface="+mn-cs"/>
              </a:rPr>
              <a:t> </a:t>
            </a:r>
          </a:p>
          <a:p>
            <a:endParaRPr lang="fr-FR" dirty="0"/>
          </a:p>
        </p:txBody>
      </p:sp>
      <p:sp>
        <p:nvSpPr>
          <p:cNvPr id="4" name="Espace réservé du numéro de diapositive 3"/>
          <p:cNvSpPr>
            <a:spLocks noGrp="1"/>
          </p:cNvSpPr>
          <p:nvPr>
            <p:ph type="sldNum" sz="quarter" idx="5"/>
          </p:nvPr>
        </p:nvSpPr>
        <p:spPr/>
        <p:txBody>
          <a:bodyPr/>
          <a:lstStyle/>
          <a:p>
            <a:pPr rtl="0"/>
            <a:fld id="{BA1D7B6F-E65C-42E7-86A5-0A01C6C95227}" type="slidenum">
              <a:rPr lang="fr-FR" noProof="0" smtClean="0"/>
              <a:t>8</a:t>
            </a:fld>
            <a:endParaRPr lang="fr-FR" noProof="0"/>
          </a:p>
        </p:txBody>
      </p:sp>
    </p:spTree>
    <p:extLst>
      <p:ext uri="{BB962C8B-B14F-4D97-AF65-F5344CB8AC3E}">
        <p14:creationId xmlns:p14="http://schemas.microsoft.com/office/powerpoint/2010/main" val="3217177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422275" y="4668878"/>
            <a:ext cx="6220801" cy="5093637"/>
          </a:xfrm>
        </p:spPr>
        <p:txBody>
          <a:bodyPr/>
          <a:lstStyle/>
          <a:p>
            <a:r>
              <a:rPr lang="fr-FR" sz="1200" kern="1200" dirty="0">
                <a:solidFill>
                  <a:schemeClr val="tx1"/>
                </a:solidFill>
                <a:effectLst/>
                <a:latin typeface="+mn-lt"/>
                <a:ea typeface="+mn-ea"/>
                <a:cs typeface="+mn-cs"/>
              </a:rPr>
              <a:t>La mise en place de cette nouvelle obligation donne l’opportunité de </a:t>
            </a:r>
            <a:r>
              <a:rPr lang="fr-FR" sz="1200" kern="1200" dirty="0">
                <a:solidFill>
                  <a:srgbClr val="FF0000"/>
                </a:solidFill>
                <a:effectLst/>
                <a:latin typeface="+mn-lt"/>
                <a:ea typeface="+mn-ea"/>
                <a:cs typeface="+mn-cs"/>
              </a:rPr>
              <a:t>faire </a:t>
            </a:r>
            <a:r>
              <a:rPr lang="fr-FR" sz="1200" b="1" kern="1200" dirty="0">
                <a:solidFill>
                  <a:srgbClr val="FF0000"/>
                </a:solidFill>
                <a:effectLst/>
                <a:latin typeface="+mn-lt"/>
                <a:ea typeface="+mn-ea"/>
                <a:cs typeface="+mn-cs"/>
              </a:rPr>
              <a:t>un bilan et un état des lieux</a:t>
            </a:r>
            <a:r>
              <a:rPr lang="fr-FR" sz="1200" kern="1200" dirty="0">
                <a:solidFill>
                  <a:schemeClr val="tx1"/>
                </a:solidFill>
                <a:effectLst/>
                <a:latin typeface="+mn-lt"/>
                <a:ea typeface="+mn-ea"/>
                <a:cs typeface="+mn-cs"/>
              </a:rPr>
              <a:t> des critères d’accueil actuels des enfants de 3 ans dans l’établissement. Les initiatives sont nombreuses mais il est toujours intéressant de </a:t>
            </a:r>
            <a:r>
              <a:rPr lang="fr-FR" sz="1200" b="1" kern="1200" dirty="0">
                <a:solidFill>
                  <a:srgbClr val="FF0000"/>
                </a:solidFill>
                <a:effectLst/>
                <a:latin typeface="+mn-lt"/>
                <a:ea typeface="+mn-ea"/>
                <a:cs typeface="+mn-cs"/>
              </a:rPr>
              <a:t>requestionner nos pratiques </a:t>
            </a:r>
            <a:r>
              <a:rPr lang="fr-FR" sz="1200" kern="1200" dirty="0">
                <a:solidFill>
                  <a:schemeClr val="tx1"/>
                </a:solidFill>
                <a:effectLst/>
                <a:latin typeface="+mn-lt"/>
                <a:ea typeface="+mn-ea"/>
                <a:cs typeface="+mn-cs"/>
              </a:rPr>
              <a:t>pour sélectionner les actions adaptées aux enfants d’aujourd’hui, et en faire évoluer d’autres….</a:t>
            </a:r>
          </a:p>
          <a:p>
            <a:r>
              <a:rPr lang="fr-FR" sz="1200" kern="1200" dirty="0">
                <a:solidFill>
                  <a:schemeClr val="tx1"/>
                </a:solidFill>
                <a:effectLst/>
                <a:latin typeface="+mn-lt"/>
                <a:ea typeface="+mn-ea"/>
                <a:cs typeface="+mn-cs"/>
              </a:rPr>
              <a:t> Ainsi, elle doit permettre de </a:t>
            </a:r>
            <a:r>
              <a:rPr lang="fr-FR" sz="1200" b="1" kern="1200" dirty="0">
                <a:solidFill>
                  <a:srgbClr val="FF0000"/>
                </a:solidFill>
                <a:effectLst/>
                <a:latin typeface="+mn-lt"/>
                <a:ea typeface="+mn-ea"/>
                <a:cs typeface="+mn-cs"/>
              </a:rPr>
              <a:t>redéfinir une politique d’accueil des enfants de 3 ans </a:t>
            </a:r>
            <a:r>
              <a:rPr lang="fr-FR" sz="1200" kern="1200" dirty="0">
                <a:solidFill>
                  <a:schemeClr val="tx1"/>
                </a:solidFill>
                <a:effectLst/>
                <a:latin typeface="+mn-lt"/>
                <a:ea typeface="+mn-ea"/>
                <a:cs typeface="+mn-cs"/>
              </a:rPr>
              <a:t>offrant des conditions répondant aux besoins de ses élèves et de leurs familles.</a:t>
            </a:r>
          </a:p>
          <a:p>
            <a:r>
              <a:rPr lang="fr-FR" sz="1200" kern="1200" dirty="0">
                <a:solidFill>
                  <a:srgbClr val="0070C0"/>
                </a:solidFill>
                <a:effectLst/>
                <a:latin typeface="+mn-lt"/>
                <a:ea typeface="+mn-ea"/>
                <a:cs typeface="+mn-cs"/>
              </a:rPr>
              <a:t>-Comment facilitons-nous l’adaptation de l’enfant dans le milieu scolaire ?</a:t>
            </a:r>
          </a:p>
          <a:p>
            <a:r>
              <a:rPr lang="fr-FR" sz="1200" kern="1200" dirty="0">
                <a:solidFill>
                  <a:srgbClr val="0070C0"/>
                </a:solidFill>
                <a:effectLst/>
                <a:latin typeface="+mn-lt"/>
                <a:ea typeface="+mn-ea"/>
                <a:cs typeface="+mn-cs"/>
              </a:rPr>
              <a:t>-Comment favorisons-nous la mise en place de repères stables pour l’enfant ?</a:t>
            </a:r>
          </a:p>
          <a:p>
            <a:r>
              <a:rPr lang="fr-FR" sz="1200" kern="1200" dirty="0">
                <a:solidFill>
                  <a:srgbClr val="0070C0"/>
                </a:solidFill>
                <a:effectLst/>
                <a:latin typeface="+mn-lt"/>
                <a:ea typeface="+mn-ea"/>
                <a:cs typeface="+mn-cs"/>
              </a:rPr>
              <a:t>-Comment prenons-nous en compte ses besoins affectifs, physiologiques et moteurs ?</a:t>
            </a:r>
          </a:p>
          <a:p>
            <a:r>
              <a:rPr lang="fr-FR" sz="1200" kern="1200" dirty="0">
                <a:solidFill>
                  <a:srgbClr val="0070C0"/>
                </a:solidFill>
                <a:effectLst/>
                <a:latin typeface="+mn-lt"/>
                <a:ea typeface="+mn-ea"/>
                <a:cs typeface="+mn-cs"/>
              </a:rPr>
              <a:t>-Comment organiser l’espace/le temps et créer un cadre propice aux apprentissages spécifiques des jeunes enfants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C’est aussi l’occasion </a:t>
            </a:r>
            <a:r>
              <a:rPr lang="fr-FR" sz="1200" b="1" kern="1200" dirty="0">
                <a:solidFill>
                  <a:schemeClr val="tx1"/>
                </a:solidFill>
                <a:effectLst/>
                <a:latin typeface="+mn-lt"/>
                <a:ea typeface="+mn-ea"/>
                <a:cs typeface="+mn-cs"/>
              </a:rPr>
              <a:t>de </a:t>
            </a:r>
            <a:r>
              <a:rPr lang="fr-FR" sz="1200" b="1" kern="1200" dirty="0">
                <a:solidFill>
                  <a:srgbClr val="FF0000"/>
                </a:solidFill>
                <a:effectLst/>
                <a:latin typeface="+mn-lt"/>
                <a:ea typeface="+mn-ea"/>
                <a:cs typeface="+mn-cs"/>
              </a:rPr>
              <a:t>poser les bases d’une co-éducation</a:t>
            </a:r>
            <a:r>
              <a:rPr lang="fr-FR" sz="1200" kern="1200" dirty="0">
                <a:solidFill>
                  <a:schemeClr val="tx1"/>
                </a:solidFill>
                <a:effectLst/>
                <a:latin typeface="+mn-lt"/>
                <a:ea typeface="+mn-ea"/>
                <a:cs typeface="+mn-cs"/>
              </a:rPr>
              <a:t>, fondée sur le dialogue et la confiance, en permettant aux parents de comprendre le cadre de l’école (ses contraintes, sa souplesse…), de communiquer des informations sur leur enfant, de se faire une juste représentation de la vie en collectivité…</a:t>
            </a:r>
          </a:p>
          <a:p>
            <a:r>
              <a:rPr lang="fr-FR" sz="1200" kern="1200" dirty="0">
                <a:solidFill>
                  <a:schemeClr val="tx1"/>
                </a:solidFill>
                <a:effectLst/>
                <a:latin typeface="+mn-lt"/>
                <a:ea typeface="+mn-ea"/>
                <a:cs typeface="+mn-cs"/>
              </a:rPr>
              <a:t>et aux enseignants d’identifier les besoins spécifiques d’un enfant d’expliciter le vécu de classe, la nécessité de la régularité, de mettre en place des adaptations dans son cadre contraint…</a:t>
            </a:r>
          </a:p>
          <a:p>
            <a:r>
              <a:rPr lang="fr-FR" sz="1000" dirty="0">
                <a:solidFill>
                  <a:srgbClr val="FFC000"/>
                </a:solidFill>
              </a:rPr>
              <a:t>Cf circulaire de rentrée « 1. </a:t>
            </a:r>
            <a:r>
              <a:rPr lang="fr-FR" sz="1000" b="1" dirty="0">
                <a:solidFill>
                  <a:srgbClr val="FFC000"/>
                </a:solidFill>
              </a:rPr>
              <a:t>Développer la sécurité affective à l'école maternell</a:t>
            </a:r>
            <a:r>
              <a:rPr lang="fr-FR" sz="1000" dirty="0">
                <a:solidFill>
                  <a:srgbClr val="FFC000"/>
                </a:solidFill>
              </a:rPr>
              <a:t>e</a:t>
            </a:r>
          </a:p>
          <a:p>
            <a:r>
              <a:rPr lang="fr-FR" sz="800" dirty="0">
                <a:solidFill>
                  <a:srgbClr val="FFC000"/>
                </a:solidFill>
              </a:rPr>
              <a:t>Par leurs attitudes et leurs paroles, les adultes qui participent à l'instruction et à l'éducation d'un enfant ont un impact affectif susceptible de l'inhiber ou de lui donner confiance en lui-même. C'est pourquoi il est crucial  que les parents et la communauté éducative soient unis par les mêmes valeurs et se soutiennent mutuellement.</a:t>
            </a:r>
          </a:p>
          <a:p>
            <a:r>
              <a:rPr lang="fr-FR" sz="800" b="1" dirty="0">
                <a:solidFill>
                  <a:srgbClr val="FFC000"/>
                </a:solidFill>
              </a:rPr>
              <a:t>Entretenir la qualité de l'accueil des parents et des responsables des élèves</a:t>
            </a:r>
          </a:p>
          <a:p>
            <a:r>
              <a:rPr lang="fr-FR" sz="800" dirty="0">
                <a:solidFill>
                  <a:srgbClr val="FFC000"/>
                </a:solidFill>
              </a:rPr>
              <a:t>La recherche et l'expérience des équipes pédagogiques montrent la nécessité de satisfaire le besoin de sécurité et d'attachement du jeune enfant pour soutenir son développement et permettre son épanouissement. L'école maternelle s'est construite sur l'accueil et la coopération avec les parents et responsables légaux des élèves. Il est important que les équipes pédagogiques poursuivent dans cette direction et continuent à se rendre pleinement disponibles aux moments déterminants de cet accueil, conçu comme une action pédagogique de première importance. La qualité de cet accueil est fondamentale : elle entretient les relations de confiance nécessaires entre les personnels de l'école et les responsables légaux de l’élève. »</a:t>
            </a:r>
          </a:p>
        </p:txBody>
      </p:sp>
      <p:sp>
        <p:nvSpPr>
          <p:cNvPr id="4" name="Espace réservé du numéro de diapositive 3"/>
          <p:cNvSpPr>
            <a:spLocks noGrp="1"/>
          </p:cNvSpPr>
          <p:nvPr>
            <p:ph type="sldNum" sz="quarter" idx="5"/>
          </p:nvPr>
        </p:nvSpPr>
        <p:spPr/>
        <p:txBody>
          <a:bodyPr/>
          <a:lstStyle/>
          <a:p>
            <a:pPr rtl="0"/>
            <a:fld id="{BA1D7B6F-E65C-42E7-86A5-0A01C6C95227}" type="slidenum">
              <a:rPr lang="fr-FR" noProof="0" smtClean="0"/>
              <a:t>9</a:t>
            </a:fld>
            <a:endParaRPr lang="fr-FR" noProof="0"/>
          </a:p>
        </p:txBody>
      </p:sp>
    </p:spTree>
    <p:extLst>
      <p:ext uri="{BB962C8B-B14F-4D97-AF65-F5344CB8AC3E}">
        <p14:creationId xmlns:p14="http://schemas.microsoft.com/office/powerpoint/2010/main" val="14259876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avec image">
    <p:spTree>
      <p:nvGrpSpPr>
        <p:cNvPr id="1" name=""/>
        <p:cNvGrpSpPr/>
        <p:nvPr/>
      </p:nvGrpSpPr>
      <p:grpSpPr>
        <a:xfrm>
          <a:off x="0" y="0"/>
          <a:ext cx="0" cy="0"/>
          <a:chOff x="0" y="0"/>
          <a:chExt cx="0" cy="0"/>
        </a:xfrm>
      </p:grpSpPr>
      <p:grpSp>
        <p:nvGrpSpPr>
          <p:cNvPr id="25" name="Graphique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orme libre : Form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pPr rtl="0"/>
              <a:endParaRPr lang="fr-FR" noProof="0"/>
            </a:p>
          </p:txBody>
        </p:sp>
        <p:sp>
          <p:nvSpPr>
            <p:cNvPr id="40" name="Forme libre : Form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pPr rtl="0"/>
              <a:endParaRPr lang="fr-FR" noProof="0"/>
            </a:p>
          </p:txBody>
        </p:sp>
        <p:sp>
          <p:nvSpPr>
            <p:cNvPr id="41" name="Forme libre : Form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pPr rtl="0"/>
              <a:endParaRPr lang="fr-FR" noProof="0"/>
            </a:p>
          </p:txBody>
        </p:sp>
        <p:sp>
          <p:nvSpPr>
            <p:cNvPr id="36" name="Forme libre : Form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pPr rtl="0"/>
              <a:endParaRPr lang="fr-FR" noProof="0"/>
            </a:p>
          </p:txBody>
        </p:sp>
        <p:sp>
          <p:nvSpPr>
            <p:cNvPr id="37" name="Forme libre : Form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pPr rtl="0"/>
              <a:endParaRPr lang="fr-FR" noProof="0"/>
            </a:p>
          </p:txBody>
        </p:sp>
        <p:sp>
          <p:nvSpPr>
            <p:cNvPr id="39" name="Forme libre : Form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pPr rtl="0"/>
              <a:endParaRPr lang="fr-FR" noProof="0"/>
            </a:p>
          </p:txBody>
        </p:sp>
        <p:sp>
          <p:nvSpPr>
            <p:cNvPr id="26" name="Forme libre : Form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pPr rtl="0"/>
              <a:endParaRPr lang="fr-FR" noProof="0"/>
            </a:p>
          </p:txBody>
        </p:sp>
        <p:sp>
          <p:nvSpPr>
            <p:cNvPr id="27" name="Forme libre : Form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pPr rtl="0"/>
              <a:endParaRPr lang="fr-FR" noProof="0"/>
            </a:p>
          </p:txBody>
        </p:sp>
        <p:sp>
          <p:nvSpPr>
            <p:cNvPr id="28" name="Forme libre : Form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pPr rtl="0"/>
              <a:endParaRPr lang="fr-FR" noProof="0"/>
            </a:p>
          </p:txBody>
        </p:sp>
        <p:sp>
          <p:nvSpPr>
            <p:cNvPr id="29" name="Forme libre : Form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pPr rtl="0"/>
              <a:endParaRPr lang="fr-FR" noProof="0"/>
            </a:p>
          </p:txBody>
        </p:sp>
        <p:sp>
          <p:nvSpPr>
            <p:cNvPr id="30" name="Forme libre : Form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pPr rtl="0"/>
              <a:endParaRPr lang="fr-FR" noProof="0"/>
            </a:p>
          </p:txBody>
        </p:sp>
        <p:sp>
          <p:nvSpPr>
            <p:cNvPr id="31" name="Forme libre : Form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pPr rtl="0"/>
              <a:endParaRPr lang="fr-FR" noProof="0"/>
            </a:p>
          </p:txBody>
        </p:sp>
        <p:sp>
          <p:nvSpPr>
            <p:cNvPr id="32" name="Forme libre : Form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pPr rtl="0"/>
              <a:endParaRPr lang="fr-FR" noProof="0"/>
            </a:p>
          </p:txBody>
        </p:sp>
        <p:sp>
          <p:nvSpPr>
            <p:cNvPr id="33" name="Forme libre : Form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pPr rtl="0"/>
              <a:endParaRPr lang="fr-FR" noProof="0"/>
            </a:p>
          </p:txBody>
        </p:sp>
        <p:sp>
          <p:nvSpPr>
            <p:cNvPr id="35" name="Forme libre : Form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pPr rtl="0"/>
              <a:endParaRPr lang="fr-FR" noProof="0"/>
            </a:p>
          </p:txBody>
        </p:sp>
      </p:grpSp>
      <p:sp>
        <p:nvSpPr>
          <p:cNvPr id="3" name="Sous-titre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rtlCol="0"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CLIQUEZ POUR MODIFIER LE MASTER</a:t>
            </a:r>
          </a:p>
        </p:txBody>
      </p:sp>
      <p:sp>
        <p:nvSpPr>
          <p:cNvPr id="42" name="Espace réservé d’image 26">
            <a:extLst>
              <a:ext uri="{FF2B5EF4-FFF2-40B4-BE49-F238E27FC236}">
                <a16:creationId xmlns:a16="http://schemas.microsoft.com/office/drawing/2014/main" id="{C109A47C-99A8-42F1-AF6B-F5CB08E6BC97}"/>
              </a:ext>
            </a:extLst>
          </p:cNvPr>
          <p:cNvSpPr>
            <a:spLocks noGrp="1"/>
          </p:cNvSpPr>
          <p:nvPr>
            <p:ph type="pic" sz="quarter" idx="15" hasCustomPrompt="1"/>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rtlCol="0" anchor="ctr" anchorCtr="0">
            <a:normAutofit/>
          </a:bodyPr>
          <a:lstStyle>
            <a:lvl1pPr marL="0" indent="0" algn="ctr">
              <a:buNone/>
              <a:defRPr sz="1400"/>
            </a:lvl1pPr>
          </a:lstStyle>
          <a:p>
            <a:pPr rtl="0"/>
            <a:r>
              <a:rPr lang="fr-FR" noProof="0"/>
              <a:t>Cliquez sur l’icône pour ajouter une image</a:t>
            </a:r>
          </a:p>
        </p:txBody>
      </p:sp>
      <p:sp>
        <p:nvSpPr>
          <p:cNvPr id="2" name="Titre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rtlCol="0" anchor="ctr" anchorCtr="0">
            <a:normAutofit/>
          </a:bodyPr>
          <a:lstStyle>
            <a:lvl1pPr algn="l">
              <a:defRPr sz="5500">
                <a:solidFill>
                  <a:schemeClr val="bg1"/>
                </a:solidFill>
              </a:defRPr>
            </a:lvl1pPr>
          </a:lstStyle>
          <a:p>
            <a:pPr rtl="0"/>
            <a:r>
              <a:rPr lang="fr-FR" noProof="0" dirty="0"/>
              <a:t>Présentation</a:t>
            </a:r>
            <a:br>
              <a:rPr lang="fr-FR" noProof="0" dirty="0"/>
            </a:br>
            <a:r>
              <a:rPr lang="fr-FR" noProof="0" dirty="0"/>
              <a:t>Titre</a:t>
            </a:r>
          </a:p>
        </p:txBody>
      </p:sp>
      <p:sp>
        <p:nvSpPr>
          <p:cNvPr id="45" name="Espace réservé du texte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rtlCol="0">
            <a:normAutofit/>
          </a:bodyPr>
          <a:lstStyle>
            <a:lvl1pPr marL="0" indent="0" algn="ctr">
              <a:buNone/>
              <a:defRPr sz="2600" b="1">
                <a:solidFill>
                  <a:schemeClr val="bg1"/>
                </a:solidFill>
              </a:defRPr>
            </a:lvl1pPr>
          </a:lstStyle>
          <a:p>
            <a:pPr lvl="0" rtl="0"/>
            <a:r>
              <a:rPr lang="fr-FR" noProof="0"/>
              <a:t>MOIS</a:t>
            </a:r>
            <a:br>
              <a:rPr lang="fr-FR" noProof="0"/>
            </a:br>
            <a:r>
              <a:rPr lang="fr-FR" noProof="0"/>
              <a:t>20XX</a:t>
            </a:r>
          </a:p>
        </p:txBody>
      </p:sp>
    </p:spTree>
    <p:extLst>
      <p:ext uri="{BB962C8B-B14F-4D97-AF65-F5344CB8AC3E}">
        <p14:creationId xmlns:p14="http://schemas.microsoft.com/office/powerpoint/2010/main" val="377174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e de remerciements">
    <p:spTree>
      <p:nvGrpSpPr>
        <p:cNvPr id="1" name=""/>
        <p:cNvGrpSpPr/>
        <p:nvPr/>
      </p:nvGrpSpPr>
      <p:grpSpPr>
        <a:xfrm>
          <a:off x="0" y="0"/>
          <a:ext cx="0" cy="0"/>
          <a:chOff x="0" y="0"/>
          <a:chExt cx="0" cy="0"/>
        </a:xfrm>
      </p:grpSpPr>
      <p:grpSp>
        <p:nvGrpSpPr>
          <p:cNvPr id="40" name="Graphisme 35">
            <a:extLst>
              <a:ext uri="{FF2B5EF4-FFF2-40B4-BE49-F238E27FC236}">
                <a16:creationId xmlns:a16="http://schemas.microsoft.com/office/drawing/2014/main" id="{B00A1772-2B8D-4677-8511-3E067F67A72F}"/>
              </a:ext>
            </a:extLst>
          </p:cNvPr>
          <p:cNvGrpSpPr/>
          <p:nvPr userDrawn="1"/>
        </p:nvGrpSpPr>
        <p:grpSpPr>
          <a:xfrm>
            <a:off x="6678503" y="1430186"/>
            <a:ext cx="5526208" cy="2613848"/>
            <a:chOff x="6678503" y="665690"/>
            <a:chExt cx="5526208" cy="2613848"/>
          </a:xfrm>
        </p:grpSpPr>
        <p:sp>
          <p:nvSpPr>
            <p:cNvPr id="42" name="Forme libre : Forme 41">
              <a:extLst>
                <a:ext uri="{FF2B5EF4-FFF2-40B4-BE49-F238E27FC236}">
                  <a16:creationId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pPr rtl="0"/>
              <a:endParaRPr lang="fr-FR" noProof="0"/>
            </a:p>
          </p:txBody>
        </p:sp>
        <p:sp>
          <p:nvSpPr>
            <p:cNvPr id="41" name="Forme libre : Forme 40">
              <a:extLst>
                <a:ext uri="{FF2B5EF4-FFF2-40B4-BE49-F238E27FC236}">
                  <a16:creationId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pPr rtl="0"/>
              <a:endParaRPr lang="fr-FR" noProof="0"/>
            </a:p>
          </p:txBody>
        </p:sp>
      </p:grpSp>
      <p:sp>
        <p:nvSpPr>
          <p:cNvPr id="14" name="Forme libre : Forme 13">
            <a:extLst>
              <a:ext uri="{FF2B5EF4-FFF2-40B4-BE49-F238E27FC236}">
                <a16:creationId xmlns:a16="http://schemas.microsoft.com/office/drawing/2014/main"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pPr rtl="0"/>
            <a:endParaRPr lang="fr-FR" noProof="0"/>
          </a:p>
        </p:txBody>
      </p:sp>
      <p:sp>
        <p:nvSpPr>
          <p:cNvPr id="10" name="Forme libre : Forme 9">
            <a:extLst>
              <a:ext uri="{FF2B5EF4-FFF2-40B4-BE49-F238E27FC236}">
                <a16:creationId xmlns:a16="http://schemas.microsoft.com/office/drawing/2014/main"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pPr rtl="0"/>
            <a:endParaRPr lang="fr-FR" noProof="0"/>
          </a:p>
        </p:txBody>
      </p:sp>
      <p:sp>
        <p:nvSpPr>
          <p:cNvPr id="12" name="Forme libre : Forme 11">
            <a:extLst>
              <a:ext uri="{FF2B5EF4-FFF2-40B4-BE49-F238E27FC236}">
                <a16:creationId xmlns:a16="http://schemas.microsoft.com/office/drawing/2014/main"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pPr rtl="0"/>
            <a:endParaRPr lang="fr-FR" noProof="0"/>
          </a:p>
        </p:txBody>
      </p:sp>
      <p:sp>
        <p:nvSpPr>
          <p:cNvPr id="16" name="Forme libre : Forme 15">
            <a:extLst>
              <a:ext uri="{FF2B5EF4-FFF2-40B4-BE49-F238E27FC236}">
                <a16:creationId xmlns:a16="http://schemas.microsoft.com/office/drawing/2014/main"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pPr rtl="0"/>
            <a:endParaRPr lang="fr-FR" noProof="0"/>
          </a:p>
        </p:txBody>
      </p:sp>
      <p:sp>
        <p:nvSpPr>
          <p:cNvPr id="9" name="Forme libre : Forme 8">
            <a:extLst>
              <a:ext uri="{FF2B5EF4-FFF2-40B4-BE49-F238E27FC236}">
                <a16:creationId xmlns:a16="http://schemas.microsoft.com/office/drawing/2014/main"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a:srcRect/>
            <a:stretch>
              <a:fillRect l="-39712" t="16306" r="1769" b="-21354"/>
            </a:stretch>
          </a:blipFill>
          <a:ln w="12700" cap="flat">
            <a:noFill/>
            <a:prstDash val="solid"/>
            <a:miter/>
          </a:ln>
        </p:spPr>
        <p:txBody>
          <a:bodyPr rtlCol="0" anchor="ctr"/>
          <a:lstStyle/>
          <a:p>
            <a:pPr rtl="0"/>
            <a:endParaRPr lang="fr-FR" noProof="0"/>
          </a:p>
        </p:txBody>
      </p:sp>
      <p:sp>
        <p:nvSpPr>
          <p:cNvPr id="11" name="Forme libre : Forme 10">
            <a:extLst>
              <a:ext uri="{FF2B5EF4-FFF2-40B4-BE49-F238E27FC236}">
                <a16:creationId xmlns:a16="http://schemas.microsoft.com/office/drawing/2014/main"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612" t="-169914" r="-117944" b="10062"/>
            </a:stretch>
          </a:blipFill>
          <a:ln w="12700" cap="flat">
            <a:noFill/>
            <a:prstDash val="solid"/>
            <a:miter/>
          </a:ln>
        </p:spPr>
        <p:txBody>
          <a:bodyPr rtlCol="0" anchor="ctr"/>
          <a:lstStyle/>
          <a:p>
            <a:pPr rtl="0"/>
            <a:endParaRPr lang="fr-FR" noProof="0"/>
          </a:p>
        </p:txBody>
      </p:sp>
      <p:sp>
        <p:nvSpPr>
          <p:cNvPr id="13" name="Forme libre : Forme 12">
            <a:extLst>
              <a:ext uri="{FF2B5EF4-FFF2-40B4-BE49-F238E27FC236}">
                <a16:creationId xmlns:a16="http://schemas.microsoft.com/office/drawing/2014/main"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a:srcRect/>
            <a:stretch>
              <a:fillRect l="-67195" t="6186" r="8111" b="-100456"/>
            </a:stretch>
          </a:blipFill>
          <a:ln w="12700" cap="flat">
            <a:noFill/>
            <a:prstDash val="solid"/>
            <a:miter/>
          </a:ln>
        </p:spPr>
        <p:txBody>
          <a:bodyPr rtlCol="0" anchor="ctr"/>
          <a:lstStyle/>
          <a:p>
            <a:pPr rtl="0"/>
            <a:endParaRPr lang="fr-FR" noProof="0"/>
          </a:p>
        </p:txBody>
      </p:sp>
      <p:sp>
        <p:nvSpPr>
          <p:cNvPr id="15" name="Forme libre : Forme 14">
            <a:extLst>
              <a:ext uri="{FF2B5EF4-FFF2-40B4-BE49-F238E27FC236}">
                <a16:creationId xmlns:a16="http://schemas.microsoft.com/office/drawing/2014/main"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pPr rtl="0"/>
            <a:endParaRPr lang="fr-FR" noProof="0"/>
          </a:p>
        </p:txBody>
      </p:sp>
      <p:sp>
        <p:nvSpPr>
          <p:cNvPr id="21" name="Titre 1">
            <a:extLst>
              <a:ext uri="{FF2B5EF4-FFF2-40B4-BE49-F238E27FC236}">
                <a16:creationId xmlns:a16="http://schemas.microsoft.com/office/drawing/2014/main" id="{380A7FB8-9381-48A6-9B35-958A6319C88F}"/>
              </a:ext>
            </a:extLst>
          </p:cNvPr>
          <p:cNvSpPr>
            <a:spLocks noGrp="1"/>
          </p:cNvSpPr>
          <p:nvPr>
            <p:ph type="title" hasCustomPrompt="1"/>
          </p:nvPr>
        </p:nvSpPr>
        <p:spPr>
          <a:xfrm rot="840000">
            <a:off x="7388594" y="2045086"/>
            <a:ext cx="4821219" cy="1325563"/>
          </a:xfrm>
        </p:spPr>
        <p:txBody>
          <a:bodyPr rtlCol="0">
            <a:normAutofit/>
          </a:bodyPr>
          <a:lstStyle>
            <a:lvl1pPr algn="ctr">
              <a:defRPr sz="5500">
                <a:solidFill>
                  <a:schemeClr val="bg1"/>
                </a:solidFill>
              </a:defRPr>
            </a:lvl1pPr>
          </a:lstStyle>
          <a:p>
            <a:pPr rtl="0"/>
            <a:r>
              <a:rPr lang="fr-FR" noProof="0"/>
              <a:t>Merci!</a:t>
            </a:r>
          </a:p>
        </p:txBody>
      </p:sp>
      <p:grpSp>
        <p:nvGrpSpPr>
          <p:cNvPr id="23" name="Graphique 21">
            <a:extLst>
              <a:ext uri="{FF2B5EF4-FFF2-40B4-BE49-F238E27FC236}">
                <a16:creationId xmlns:a16="http://schemas.microsoft.com/office/drawing/2014/main" id="{D5BA1DFF-80CB-48BB-B37F-4E2BCFC360C5}"/>
              </a:ext>
            </a:extLst>
          </p:cNvPr>
          <p:cNvGrpSpPr/>
          <p:nvPr/>
        </p:nvGrpSpPr>
        <p:grpSpPr>
          <a:xfrm>
            <a:off x="-12667" y="718133"/>
            <a:ext cx="6444343" cy="6146228"/>
            <a:chOff x="-12667" y="718133"/>
            <a:chExt cx="6444343" cy="6146228"/>
          </a:xfrm>
        </p:grpSpPr>
        <p:sp>
          <p:nvSpPr>
            <p:cNvPr id="24" name="Forme libre : Forme 23">
              <a:extLst>
                <a:ext uri="{FF2B5EF4-FFF2-40B4-BE49-F238E27FC236}">
                  <a16:creationId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pPr rtl="0"/>
              <a:endParaRPr lang="fr-FR" noProof="0"/>
            </a:p>
          </p:txBody>
        </p:sp>
        <p:sp>
          <p:nvSpPr>
            <p:cNvPr id="25" name="Forme libre : Forme 24">
              <a:extLst>
                <a:ext uri="{FF2B5EF4-FFF2-40B4-BE49-F238E27FC236}">
                  <a16:creationId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pPr rtl="0"/>
              <a:endParaRPr lang="fr-FR" noProof="0"/>
            </a:p>
          </p:txBody>
        </p:sp>
        <p:sp>
          <p:nvSpPr>
            <p:cNvPr id="27" name="Forme libre : Forme 26">
              <a:extLst>
                <a:ext uri="{FF2B5EF4-FFF2-40B4-BE49-F238E27FC236}">
                  <a16:creationId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pPr rtl="0"/>
              <a:endParaRPr lang="fr-FR" noProof="0"/>
            </a:p>
          </p:txBody>
        </p:sp>
      </p:grpSp>
      <p:sp>
        <p:nvSpPr>
          <p:cNvPr id="30" name="Espace réservé d’image 28">
            <a:extLst>
              <a:ext uri="{FF2B5EF4-FFF2-40B4-BE49-F238E27FC236}">
                <a16:creationId xmlns:a16="http://schemas.microsoft.com/office/drawing/2014/main" id="{F9A3D860-4FE0-494E-B1EC-0DC1F2574D44}"/>
              </a:ext>
            </a:extLst>
          </p:cNvPr>
          <p:cNvSpPr>
            <a:spLocks noGrp="1"/>
          </p:cNvSpPr>
          <p:nvPr>
            <p:ph type="pic" sz="quarter" idx="13" hasCustomPrompt="1"/>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rtlCol="0" anchor="ctr" anchorCtr="0">
            <a:normAutofit/>
          </a:bodyPr>
          <a:lstStyle>
            <a:lvl1pPr marL="0" indent="0" algn="ctr">
              <a:buNone/>
              <a:defRPr sz="1400"/>
            </a:lvl1pPr>
          </a:lstStyle>
          <a:p>
            <a:pPr rtl="0"/>
            <a:r>
              <a:rPr lang="fr-FR" noProof="0"/>
              <a:t>Cliquez sur l’icône pour ajouter une image</a:t>
            </a:r>
          </a:p>
        </p:txBody>
      </p:sp>
      <p:sp>
        <p:nvSpPr>
          <p:cNvPr id="35" name="Espace réservé du texte 34">
            <a:extLst>
              <a:ext uri="{FF2B5EF4-FFF2-40B4-BE49-F238E27FC236}">
                <a16:creationId xmlns:a16="http://schemas.microsoft.com/office/drawing/2014/main" id="{D53A16E5-EEB1-409A-9BF4-71F08DF7BF95}"/>
              </a:ext>
            </a:extLst>
          </p:cNvPr>
          <p:cNvSpPr>
            <a:spLocks noGrp="1"/>
          </p:cNvSpPr>
          <p:nvPr>
            <p:ph type="body" sz="quarter" idx="14" hasCustomPrompt="1"/>
          </p:nvPr>
        </p:nvSpPr>
        <p:spPr>
          <a:xfrm rot="720000">
            <a:off x="8526498" y="4052877"/>
            <a:ext cx="3689627" cy="642938"/>
          </a:xfrm>
        </p:spPr>
        <p:txBody>
          <a:bodyPr rtlCol="0"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rtl="0"/>
            <a:r>
              <a:rPr lang="fr-FR" noProof="0"/>
              <a:t>Modifiez les styles du texte du masque</a:t>
            </a:r>
          </a:p>
        </p:txBody>
      </p:sp>
    </p:spTree>
    <p:extLst>
      <p:ext uri="{BB962C8B-B14F-4D97-AF65-F5344CB8AC3E}">
        <p14:creationId xmlns:p14="http://schemas.microsoft.com/office/powerpoint/2010/main" val="225617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grpSp>
        <p:nvGrpSpPr>
          <p:cNvPr id="25" name="Graphique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orme libre : Form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pPr rtl="0"/>
              <a:endParaRPr lang="fr-FR" noProof="0"/>
            </a:p>
          </p:txBody>
        </p:sp>
        <p:sp>
          <p:nvSpPr>
            <p:cNvPr id="40" name="Forme libre : Form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pPr rtl="0"/>
              <a:endParaRPr lang="fr-FR" noProof="0"/>
            </a:p>
          </p:txBody>
        </p:sp>
        <p:sp>
          <p:nvSpPr>
            <p:cNvPr id="41" name="Forme libre : Form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pPr rtl="0"/>
              <a:endParaRPr lang="fr-FR" noProof="0"/>
            </a:p>
          </p:txBody>
        </p:sp>
        <p:sp>
          <p:nvSpPr>
            <p:cNvPr id="36" name="Forme libre : Form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pPr rtl="0"/>
              <a:endParaRPr lang="fr-FR" noProof="0"/>
            </a:p>
          </p:txBody>
        </p:sp>
        <p:sp>
          <p:nvSpPr>
            <p:cNvPr id="37" name="Forme libre : Form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pPr rtl="0"/>
              <a:endParaRPr lang="fr-FR" noProof="0"/>
            </a:p>
          </p:txBody>
        </p:sp>
        <p:sp>
          <p:nvSpPr>
            <p:cNvPr id="39" name="Forme libre : Form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pPr rtl="0"/>
              <a:endParaRPr lang="fr-FR" noProof="0"/>
            </a:p>
          </p:txBody>
        </p:sp>
        <p:sp>
          <p:nvSpPr>
            <p:cNvPr id="26" name="Forme libre : Form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pPr rtl="0"/>
              <a:endParaRPr lang="fr-FR" noProof="0"/>
            </a:p>
          </p:txBody>
        </p:sp>
        <p:sp>
          <p:nvSpPr>
            <p:cNvPr id="27" name="Forme libre : Form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pPr rtl="0"/>
              <a:endParaRPr lang="fr-FR" noProof="0"/>
            </a:p>
          </p:txBody>
        </p:sp>
        <p:sp>
          <p:nvSpPr>
            <p:cNvPr id="28" name="Forme libre : Form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pPr rtl="0"/>
              <a:endParaRPr lang="fr-FR" noProof="0"/>
            </a:p>
          </p:txBody>
        </p:sp>
        <p:sp>
          <p:nvSpPr>
            <p:cNvPr id="29" name="Forme libre : Form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pPr rtl="0"/>
              <a:endParaRPr lang="fr-FR" noProof="0"/>
            </a:p>
          </p:txBody>
        </p:sp>
        <p:sp>
          <p:nvSpPr>
            <p:cNvPr id="30" name="Forme libre : Form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pPr rtl="0"/>
              <a:endParaRPr lang="fr-FR" noProof="0"/>
            </a:p>
          </p:txBody>
        </p:sp>
        <p:sp>
          <p:nvSpPr>
            <p:cNvPr id="31" name="Forme libre : Form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pPr rtl="0"/>
              <a:endParaRPr lang="fr-FR" noProof="0"/>
            </a:p>
          </p:txBody>
        </p:sp>
        <p:sp>
          <p:nvSpPr>
            <p:cNvPr id="32" name="Forme libre : Form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pPr rtl="0"/>
              <a:endParaRPr lang="fr-FR" noProof="0"/>
            </a:p>
          </p:txBody>
        </p:sp>
        <p:sp>
          <p:nvSpPr>
            <p:cNvPr id="33" name="Forme libre : Form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pPr rtl="0"/>
              <a:endParaRPr lang="fr-FR" noProof="0"/>
            </a:p>
          </p:txBody>
        </p:sp>
        <p:sp>
          <p:nvSpPr>
            <p:cNvPr id="35" name="Forme libre : Form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pPr rtl="0"/>
              <a:endParaRPr lang="fr-FR" noProof="0"/>
            </a:p>
          </p:txBody>
        </p:sp>
      </p:grpSp>
      <p:sp>
        <p:nvSpPr>
          <p:cNvPr id="2" name="Titre 1">
            <a:extLst>
              <a:ext uri="{FF2B5EF4-FFF2-40B4-BE49-F238E27FC236}">
                <a16:creationId xmlns:a16="http://schemas.microsoft.com/office/drawing/2014/main" id="{4B92DD61-4420-4806-AA96-2BCD8FCA8CA4}"/>
              </a:ext>
            </a:extLst>
          </p:cNvPr>
          <p:cNvSpPr>
            <a:spLocks noGrp="1"/>
          </p:cNvSpPr>
          <p:nvPr>
            <p:ph type="ctrTitle" hasCustomPrompt="1"/>
          </p:nvPr>
        </p:nvSpPr>
        <p:spPr>
          <a:xfrm rot="21020577">
            <a:off x="630442" y="2818995"/>
            <a:ext cx="4851352" cy="1827069"/>
          </a:xfrm>
        </p:spPr>
        <p:txBody>
          <a:bodyPr rtlCol="0" anchor="ctr" anchorCtr="0">
            <a:normAutofit/>
          </a:bodyPr>
          <a:lstStyle>
            <a:lvl1pPr algn="l">
              <a:defRPr sz="5500">
                <a:solidFill>
                  <a:schemeClr val="bg1"/>
                </a:solidFill>
              </a:defRPr>
            </a:lvl1pPr>
          </a:lstStyle>
          <a:p>
            <a:pPr rtl="0"/>
            <a:r>
              <a:rPr lang="fr-FR" noProof="0"/>
              <a:t>Présentation</a:t>
            </a:r>
            <a:br>
              <a:rPr lang="fr-FR" noProof="0"/>
            </a:br>
            <a:r>
              <a:rPr lang="fr-FR" noProof="0"/>
              <a:t>Titre</a:t>
            </a:r>
          </a:p>
        </p:txBody>
      </p:sp>
      <p:sp>
        <p:nvSpPr>
          <p:cNvPr id="23" name="Sous-titre 2">
            <a:extLst>
              <a:ext uri="{FF2B5EF4-FFF2-40B4-BE49-F238E27FC236}">
                <a16:creationId xmlns:a16="http://schemas.microsoft.com/office/drawing/2014/main" id="{EEDE58A0-A534-4BA6-A842-9291BD21B3B3}"/>
              </a:ext>
            </a:extLst>
          </p:cNvPr>
          <p:cNvSpPr>
            <a:spLocks noGrp="1"/>
          </p:cNvSpPr>
          <p:nvPr>
            <p:ph type="subTitle" idx="1" hasCustomPrompt="1"/>
          </p:nvPr>
        </p:nvSpPr>
        <p:spPr>
          <a:xfrm rot="853085">
            <a:off x="7075878" y="2826510"/>
            <a:ext cx="4975641" cy="1655762"/>
          </a:xfrm>
        </p:spPr>
        <p:txBody>
          <a:bodyPr rtlCol="0" anchor="ctr">
            <a:normAutofit/>
          </a:bodyPr>
          <a:lstStyle>
            <a:lvl1pPr marL="0" indent="0" algn="l">
              <a:buFont typeface="Arial" panose="020B0604020202020204" pitchFamily="34" charset="0"/>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MODIFIEZ POUR LE STYLE DE SOUS-TITRE DU MASQUE</a:t>
            </a:r>
          </a:p>
        </p:txBody>
      </p:sp>
    </p:spTree>
    <p:extLst>
      <p:ext uri="{BB962C8B-B14F-4D97-AF65-F5344CB8AC3E}">
        <p14:creationId xmlns:p14="http://schemas.microsoft.com/office/powerpoint/2010/main" val="65570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grpSp>
        <p:nvGrpSpPr>
          <p:cNvPr id="11" name="Graphique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orme libre : Form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pPr rtl="0"/>
              <a:endParaRPr lang="fr-FR" noProof="0"/>
            </a:p>
          </p:txBody>
        </p:sp>
        <p:sp>
          <p:nvSpPr>
            <p:cNvPr id="13" name="Forme libre : Form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pPr rtl="0"/>
              <a:endParaRPr lang="fr-FR" noProof="0"/>
            </a:p>
          </p:txBody>
        </p:sp>
        <p:sp>
          <p:nvSpPr>
            <p:cNvPr id="14" name="Forme libre : Form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pPr rtl="0"/>
              <a:endParaRPr lang="fr-FR" noProof="0"/>
            </a:p>
          </p:txBody>
        </p:sp>
      </p:grpSp>
      <p:grpSp>
        <p:nvGrpSpPr>
          <p:cNvPr id="31" name="Graphisme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orme libre : Form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fr-FR" noProof="0"/>
            </a:p>
          </p:txBody>
        </p:sp>
        <p:sp>
          <p:nvSpPr>
            <p:cNvPr id="33" name="Forme libre : Form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fr-FR" noProof="0"/>
            </a:p>
          </p:txBody>
        </p:sp>
      </p:grpSp>
      <p:sp>
        <p:nvSpPr>
          <p:cNvPr id="25" name="Graphique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fr-FR" noProof="0"/>
          </a:p>
        </p:txBody>
      </p:sp>
      <p:sp>
        <p:nvSpPr>
          <p:cNvPr id="4" name="Espace réservé de la date 3">
            <a:extLst>
              <a:ext uri="{FF2B5EF4-FFF2-40B4-BE49-F238E27FC236}">
                <a16:creationId xmlns:a16="http://schemas.microsoft.com/office/drawing/2014/main" id="{D63B35E6-B4C1-4260-8AE6-951819B05A7A}"/>
              </a:ext>
            </a:extLst>
          </p:cNvPr>
          <p:cNvSpPr>
            <a:spLocks noGrp="1"/>
          </p:cNvSpPr>
          <p:nvPr>
            <p:ph type="dt" sz="half" idx="10"/>
          </p:nvPr>
        </p:nvSpPr>
        <p:spPr/>
        <p:txBody>
          <a:bodyPr rtlCol="0"/>
          <a:lstStyle/>
          <a:p>
            <a:pPr rtl="0"/>
            <a:r>
              <a:rPr lang="fr-FR" noProof="0"/>
              <a:t>JJ.MM.20XX</a:t>
            </a:r>
          </a:p>
        </p:txBody>
      </p:sp>
      <p:sp>
        <p:nvSpPr>
          <p:cNvPr id="5" name="Espace réservé du pied de page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rtlCol="0"/>
          <a:lstStyle/>
          <a:p>
            <a:pPr rtl="0"/>
            <a:r>
              <a:rPr lang="fr-FR" noProof="0"/>
              <a:t>AJOUTER UN PIED DE PAGE</a:t>
            </a:r>
          </a:p>
        </p:txBody>
      </p:sp>
      <p:sp>
        <p:nvSpPr>
          <p:cNvPr id="6" name="Espace réservé du numéro de diapositive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rtlCol="0"/>
          <a:lstStyle/>
          <a:p>
            <a:pPr rtl="0"/>
            <a:fld id="{98C0CDE5-970C-4CC4-BF43-0DA127E73E82}" type="slidenum">
              <a:rPr lang="fr-FR" noProof="0" smtClean="0"/>
              <a:t>‹N°›</a:t>
            </a:fld>
            <a:endParaRPr lang="fr-FR" noProof="0"/>
          </a:p>
        </p:txBody>
      </p:sp>
      <p:sp>
        <p:nvSpPr>
          <p:cNvPr id="8" name="Graphique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fr-FR" noProof="0"/>
          </a:p>
        </p:txBody>
      </p:sp>
      <p:sp>
        <p:nvSpPr>
          <p:cNvPr id="2" name="Titr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rtlCol="0">
            <a:normAutofit/>
          </a:bodyPr>
          <a:lstStyle>
            <a:lvl1pPr>
              <a:defRPr sz="4000" b="1">
                <a:solidFill>
                  <a:schemeClr val="bg1"/>
                </a:solidFill>
              </a:defRPr>
            </a:lvl1pPr>
          </a:lstStyle>
          <a:p>
            <a:pPr rtl="0"/>
            <a:r>
              <a:rPr lang="fr-FR" noProof="0"/>
              <a:t>Diapositive de séparation</a:t>
            </a:r>
          </a:p>
        </p:txBody>
      </p:sp>
      <p:grpSp>
        <p:nvGrpSpPr>
          <p:cNvPr id="26" name="Graphique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orme libre : Form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pPr rtl="0"/>
              <a:endParaRPr lang="fr-FR" noProof="0"/>
            </a:p>
          </p:txBody>
        </p:sp>
        <p:sp>
          <p:nvSpPr>
            <p:cNvPr id="28" name="Forme libre : Form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pPr rtl="0"/>
              <a:endParaRPr lang="fr-FR" noProof="0"/>
            </a:p>
          </p:txBody>
        </p:sp>
        <p:sp>
          <p:nvSpPr>
            <p:cNvPr id="29" name="Forme libre : Form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pPr rtl="0"/>
              <a:endParaRPr lang="fr-FR" noProof="0"/>
            </a:p>
          </p:txBody>
        </p:sp>
        <p:sp>
          <p:nvSpPr>
            <p:cNvPr id="30" name="Forme libre : Form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pPr rtl="0"/>
              <a:endParaRPr lang="fr-FR" noProof="0"/>
            </a:p>
          </p:txBody>
        </p:sp>
      </p:grpSp>
      <p:sp>
        <p:nvSpPr>
          <p:cNvPr id="21" name="Espace réservé du texte 2">
            <a:extLst>
              <a:ext uri="{FF2B5EF4-FFF2-40B4-BE49-F238E27FC236}">
                <a16:creationId xmlns:a16="http://schemas.microsoft.com/office/drawing/2014/main" id="{E88D0B4A-E9EE-4F17-AF07-687763131457}"/>
              </a:ext>
            </a:extLst>
          </p:cNvPr>
          <p:cNvSpPr>
            <a:spLocks noGrp="1"/>
          </p:cNvSpPr>
          <p:nvPr>
            <p:ph type="body" idx="1" hasCustomPrompt="1"/>
          </p:nvPr>
        </p:nvSpPr>
        <p:spPr>
          <a:xfrm>
            <a:off x="3961075" y="3345999"/>
            <a:ext cx="7319700" cy="1500187"/>
          </a:xfrm>
        </p:spPr>
        <p:txBody>
          <a:bodyPr rtlCol="0">
            <a:normAutofit/>
          </a:bodyPr>
          <a:lstStyle>
            <a:lvl1pPr marL="0" indent="0" algn="ctr">
              <a:buFont typeface="Arial" panose="020B0604020202020204" pitchFamily="34" charse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FR" noProof="0"/>
              <a:t>Modifiez les styles du texte du masque</a:t>
            </a:r>
          </a:p>
        </p:txBody>
      </p:sp>
    </p:spTree>
    <p:extLst>
      <p:ext uri="{BB962C8B-B14F-4D97-AF65-F5344CB8AC3E}">
        <p14:creationId xmlns:p14="http://schemas.microsoft.com/office/powerpoint/2010/main" val="1804643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grpSp>
        <p:nvGrpSpPr>
          <p:cNvPr id="31" name="Graphisme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orme libre : Form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fr-FR" noProof="0"/>
            </a:p>
          </p:txBody>
        </p:sp>
        <p:sp>
          <p:nvSpPr>
            <p:cNvPr id="33" name="Forme libre : Form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fr-FR" noProof="0"/>
            </a:p>
          </p:txBody>
        </p:sp>
      </p:grpSp>
      <p:sp>
        <p:nvSpPr>
          <p:cNvPr id="25" name="Graphique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fr-FR" noProof="0"/>
          </a:p>
        </p:txBody>
      </p:sp>
      <p:sp>
        <p:nvSpPr>
          <p:cNvPr id="4" name="Espace réservé de la date 3">
            <a:extLst>
              <a:ext uri="{FF2B5EF4-FFF2-40B4-BE49-F238E27FC236}">
                <a16:creationId xmlns:a16="http://schemas.microsoft.com/office/drawing/2014/main" id="{D63B35E6-B4C1-4260-8AE6-951819B05A7A}"/>
              </a:ext>
            </a:extLst>
          </p:cNvPr>
          <p:cNvSpPr>
            <a:spLocks noGrp="1"/>
          </p:cNvSpPr>
          <p:nvPr>
            <p:ph type="dt" sz="half" idx="10"/>
          </p:nvPr>
        </p:nvSpPr>
        <p:spPr/>
        <p:txBody>
          <a:bodyPr rtlCol="0"/>
          <a:lstStyle/>
          <a:p>
            <a:pPr rtl="0"/>
            <a:r>
              <a:rPr lang="fr-FR" noProof="0"/>
              <a:t>JJ.MM.20XX</a:t>
            </a:r>
          </a:p>
        </p:txBody>
      </p:sp>
      <p:sp>
        <p:nvSpPr>
          <p:cNvPr id="5" name="Espace réservé du pied de page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rtlCol="0"/>
          <a:lstStyle/>
          <a:p>
            <a:pPr rtl="0"/>
            <a:r>
              <a:rPr lang="fr-FR" noProof="0"/>
              <a:t>AJOUTER UN PIED DE PAGE</a:t>
            </a:r>
          </a:p>
        </p:txBody>
      </p:sp>
      <p:sp>
        <p:nvSpPr>
          <p:cNvPr id="6" name="Espace réservé du numéro de diapositive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rtlCol="0"/>
          <a:lstStyle/>
          <a:p>
            <a:pPr rtl="0"/>
            <a:fld id="{98C0CDE5-970C-4CC4-BF43-0DA127E73E82}" type="slidenum">
              <a:rPr lang="fr-FR" noProof="0" smtClean="0"/>
              <a:t>‹N°›</a:t>
            </a:fld>
            <a:endParaRPr lang="fr-FR" noProof="0"/>
          </a:p>
        </p:txBody>
      </p:sp>
      <p:sp>
        <p:nvSpPr>
          <p:cNvPr id="8" name="Graphique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fr-FR" noProof="0"/>
          </a:p>
        </p:txBody>
      </p:sp>
      <p:grpSp>
        <p:nvGrpSpPr>
          <p:cNvPr id="26" name="Graphique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orme libre : Form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pPr rtl="0"/>
              <a:endParaRPr lang="fr-FR" noProof="0"/>
            </a:p>
          </p:txBody>
        </p:sp>
        <p:sp>
          <p:nvSpPr>
            <p:cNvPr id="28" name="Forme libre : Form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pPr rtl="0"/>
              <a:endParaRPr lang="fr-FR" noProof="0"/>
            </a:p>
          </p:txBody>
        </p:sp>
        <p:sp>
          <p:nvSpPr>
            <p:cNvPr id="29" name="Forme libre : Form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pPr rtl="0"/>
              <a:endParaRPr lang="fr-FR" noProof="0"/>
            </a:p>
          </p:txBody>
        </p:sp>
        <p:sp>
          <p:nvSpPr>
            <p:cNvPr id="30" name="Forme libre : Form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pPr rtl="0"/>
              <a:endParaRPr lang="fr-FR" noProof="0"/>
            </a:p>
          </p:txBody>
        </p:sp>
      </p:grpSp>
      <p:sp>
        <p:nvSpPr>
          <p:cNvPr id="7" name="Titr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rtl="0"/>
            <a:r>
              <a:rPr lang="fr-FR" noProof="0"/>
              <a:t>Modifiez le style du titre</a:t>
            </a:r>
          </a:p>
        </p:txBody>
      </p:sp>
      <p:sp>
        <p:nvSpPr>
          <p:cNvPr id="22" name="Espace réservé du contenu 2">
            <a:extLst>
              <a:ext uri="{FF2B5EF4-FFF2-40B4-BE49-F238E27FC236}">
                <a16:creationId xmlns:a16="http://schemas.microsoft.com/office/drawing/2014/main" id="{6C9B7F00-EB71-4AB0-9B4E-A64B7BB58EC5}"/>
              </a:ext>
            </a:extLst>
          </p:cNvPr>
          <p:cNvSpPr>
            <a:spLocks noGrp="1"/>
          </p:cNvSpPr>
          <p:nvPr>
            <p:ph idx="1" hasCustomPrompt="1"/>
          </p:nvPr>
        </p:nvSpPr>
        <p:spPr>
          <a:xfrm>
            <a:off x="911225" y="1825625"/>
            <a:ext cx="10442575" cy="4351338"/>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Tree>
    <p:extLst>
      <p:ext uri="{BB962C8B-B14F-4D97-AF65-F5344CB8AC3E}">
        <p14:creationId xmlns:p14="http://schemas.microsoft.com/office/powerpoint/2010/main" val="99144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grpSp>
        <p:nvGrpSpPr>
          <p:cNvPr id="31" name="Graphisme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orme libre : Form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fr-FR" noProof="0"/>
            </a:p>
          </p:txBody>
        </p:sp>
        <p:sp>
          <p:nvSpPr>
            <p:cNvPr id="33" name="Forme libre : Form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fr-FR" noProof="0"/>
            </a:p>
          </p:txBody>
        </p:sp>
      </p:grpSp>
      <p:sp>
        <p:nvSpPr>
          <p:cNvPr id="25" name="Graphique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fr-FR" noProof="0"/>
          </a:p>
        </p:txBody>
      </p:sp>
      <p:sp>
        <p:nvSpPr>
          <p:cNvPr id="4" name="Espace réservé de la date 3">
            <a:extLst>
              <a:ext uri="{FF2B5EF4-FFF2-40B4-BE49-F238E27FC236}">
                <a16:creationId xmlns:a16="http://schemas.microsoft.com/office/drawing/2014/main" id="{D63B35E6-B4C1-4260-8AE6-951819B05A7A}"/>
              </a:ext>
            </a:extLst>
          </p:cNvPr>
          <p:cNvSpPr>
            <a:spLocks noGrp="1"/>
          </p:cNvSpPr>
          <p:nvPr>
            <p:ph type="dt" sz="half" idx="10"/>
          </p:nvPr>
        </p:nvSpPr>
        <p:spPr/>
        <p:txBody>
          <a:bodyPr rtlCol="0"/>
          <a:lstStyle/>
          <a:p>
            <a:pPr rtl="0"/>
            <a:r>
              <a:rPr lang="fr-FR" noProof="0"/>
              <a:t>JJ.MM.20XX</a:t>
            </a:r>
          </a:p>
        </p:txBody>
      </p:sp>
      <p:sp>
        <p:nvSpPr>
          <p:cNvPr id="5" name="Espace réservé du pied de page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rtlCol="0"/>
          <a:lstStyle/>
          <a:p>
            <a:pPr rtl="0"/>
            <a:r>
              <a:rPr lang="fr-FR" noProof="0"/>
              <a:t>AJOUTER UN PIED DE PAGE</a:t>
            </a:r>
          </a:p>
        </p:txBody>
      </p:sp>
      <p:sp>
        <p:nvSpPr>
          <p:cNvPr id="6" name="Espace réservé du numéro de diapositive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rtlCol="0"/>
          <a:lstStyle/>
          <a:p>
            <a:pPr rtl="0"/>
            <a:fld id="{98C0CDE5-970C-4CC4-BF43-0DA127E73E82}" type="slidenum">
              <a:rPr lang="fr-FR" noProof="0" smtClean="0"/>
              <a:t>‹N°›</a:t>
            </a:fld>
            <a:endParaRPr lang="fr-FR" noProof="0"/>
          </a:p>
        </p:txBody>
      </p:sp>
      <p:sp>
        <p:nvSpPr>
          <p:cNvPr id="8" name="Graphique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fr-FR" noProof="0"/>
          </a:p>
        </p:txBody>
      </p:sp>
      <p:grpSp>
        <p:nvGrpSpPr>
          <p:cNvPr id="26" name="Graphique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orme libre : Form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pPr rtl="0"/>
              <a:endParaRPr lang="fr-FR" noProof="0"/>
            </a:p>
          </p:txBody>
        </p:sp>
        <p:sp>
          <p:nvSpPr>
            <p:cNvPr id="28" name="Forme libre : Form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pPr rtl="0"/>
              <a:endParaRPr lang="fr-FR" noProof="0"/>
            </a:p>
          </p:txBody>
        </p:sp>
        <p:sp>
          <p:nvSpPr>
            <p:cNvPr id="29" name="Forme libre : Form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pPr rtl="0"/>
              <a:endParaRPr lang="fr-FR" noProof="0"/>
            </a:p>
          </p:txBody>
        </p:sp>
        <p:sp>
          <p:nvSpPr>
            <p:cNvPr id="30" name="Forme libre : Form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pPr rtl="0"/>
              <a:endParaRPr lang="fr-FR" noProof="0"/>
            </a:p>
          </p:txBody>
        </p:sp>
      </p:grpSp>
      <p:sp>
        <p:nvSpPr>
          <p:cNvPr id="7" name="Titr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rtl="0"/>
            <a:r>
              <a:rPr lang="fr-FR" noProof="0"/>
              <a:t>Modifiez le style du titre</a:t>
            </a:r>
          </a:p>
        </p:txBody>
      </p:sp>
      <p:sp>
        <p:nvSpPr>
          <p:cNvPr id="17" name="Espace réservé du contenu 2">
            <a:extLst>
              <a:ext uri="{FF2B5EF4-FFF2-40B4-BE49-F238E27FC236}">
                <a16:creationId xmlns:a16="http://schemas.microsoft.com/office/drawing/2014/main" id="{F2DC463F-D8D9-4961-B44E-0CCDE38BA290}"/>
              </a:ext>
            </a:extLst>
          </p:cNvPr>
          <p:cNvSpPr>
            <a:spLocks noGrp="1"/>
          </p:cNvSpPr>
          <p:nvPr>
            <p:ph sz="half" idx="1" hasCustomPrompt="1"/>
          </p:nvPr>
        </p:nvSpPr>
        <p:spPr>
          <a:xfrm>
            <a:off x="838200" y="1825625"/>
            <a:ext cx="5181600" cy="3976085"/>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8" name="Espace réservé du contenu 3">
            <a:extLst>
              <a:ext uri="{FF2B5EF4-FFF2-40B4-BE49-F238E27FC236}">
                <a16:creationId xmlns:a16="http://schemas.microsoft.com/office/drawing/2014/main" id="{5DB1D622-84A6-489A-91BE-DF1D23C03B54}"/>
              </a:ext>
            </a:extLst>
          </p:cNvPr>
          <p:cNvSpPr>
            <a:spLocks noGrp="1"/>
          </p:cNvSpPr>
          <p:nvPr>
            <p:ph sz="half" idx="2" hasCustomPrompt="1"/>
          </p:nvPr>
        </p:nvSpPr>
        <p:spPr>
          <a:xfrm>
            <a:off x="6172200" y="1825625"/>
            <a:ext cx="5181600" cy="3976085"/>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Tree>
    <p:extLst>
      <p:ext uri="{BB962C8B-B14F-4D97-AF65-F5344CB8AC3E}">
        <p14:creationId xmlns:p14="http://schemas.microsoft.com/office/powerpoint/2010/main" val="101366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grpSp>
        <p:nvGrpSpPr>
          <p:cNvPr id="31" name="Graphisme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orme libre : Form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fr-FR" noProof="0"/>
            </a:p>
          </p:txBody>
        </p:sp>
        <p:sp>
          <p:nvSpPr>
            <p:cNvPr id="33" name="Forme libre : Form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fr-FR" noProof="0"/>
            </a:p>
          </p:txBody>
        </p:sp>
      </p:grpSp>
      <p:sp>
        <p:nvSpPr>
          <p:cNvPr id="25" name="Graphique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fr-FR" noProof="0"/>
          </a:p>
        </p:txBody>
      </p:sp>
      <p:sp>
        <p:nvSpPr>
          <p:cNvPr id="4" name="Espace réservé de la date 3">
            <a:extLst>
              <a:ext uri="{FF2B5EF4-FFF2-40B4-BE49-F238E27FC236}">
                <a16:creationId xmlns:a16="http://schemas.microsoft.com/office/drawing/2014/main" id="{D63B35E6-B4C1-4260-8AE6-951819B05A7A}"/>
              </a:ext>
            </a:extLst>
          </p:cNvPr>
          <p:cNvSpPr>
            <a:spLocks noGrp="1"/>
          </p:cNvSpPr>
          <p:nvPr>
            <p:ph type="dt" sz="half" idx="10"/>
          </p:nvPr>
        </p:nvSpPr>
        <p:spPr/>
        <p:txBody>
          <a:bodyPr rtlCol="0"/>
          <a:lstStyle/>
          <a:p>
            <a:pPr rtl="0"/>
            <a:r>
              <a:rPr lang="fr-FR" noProof="0"/>
              <a:t>JJ.MM.20XX</a:t>
            </a:r>
          </a:p>
        </p:txBody>
      </p:sp>
      <p:sp>
        <p:nvSpPr>
          <p:cNvPr id="5" name="Espace réservé du pied de page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rtlCol="0"/>
          <a:lstStyle/>
          <a:p>
            <a:pPr rtl="0"/>
            <a:r>
              <a:rPr lang="fr-FR" noProof="0"/>
              <a:t>AJOUTER UN PIED DE PAGE</a:t>
            </a:r>
          </a:p>
        </p:txBody>
      </p:sp>
      <p:sp>
        <p:nvSpPr>
          <p:cNvPr id="6" name="Espace réservé du numéro de diapositive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rtlCol="0"/>
          <a:lstStyle/>
          <a:p>
            <a:pPr rtl="0"/>
            <a:fld id="{98C0CDE5-970C-4CC4-BF43-0DA127E73E82}" type="slidenum">
              <a:rPr lang="fr-FR" noProof="0" smtClean="0"/>
              <a:t>‹N°›</a:t>
            </a:fld>
            <a:endParaRPr lang="fr-FR" noProof="0"/>
          </a:p>
        </p:txBody>
      </p:sp>
      <p:sp>
        <p:nvSpPr>
          <p:cNvPr id="8" name="Graphique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fr-FR" noProof="0"/>
          </a:p>
        </p:txBody>
      </p:sp>
      <p:grpSp>
        <p:nvGrpSpPr>
          <p:cNvPr id="26" name="Graphique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orme libre : Form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pPr rtl="0"/>
              <a:endParaRPr lang="fr-FR" noProof="0"/>
            </a:p>
          </p:txBody>
        </p:sp>
        <p:sp>
          <p:nvSpPr>
            <p:cNvPr id="28" name="Forme libre : Form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pPr rtl="0"/>
              <a:endParaRPr lang="fr-FR" noProof="0"/>
            </a:p>
          </p:txBody>
        </p:sp>
        <p:sp>
          <p:nvSpPr>
            <p:cNvPr id="29" name="Forme libre : Form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pPr rtl="0"/>
              <a:endParaRPr lang="fr-FR" noProof="0"/>
            </a:p>
          </p:txBody>
        </p:sp>
        <p:sp>
          <p:nvSpPr>
            <p:cNvPr id="30" name="Forme libre : Form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pPr rtl="0"/>
              <a:endParaRPr lang="fr-FR" noProof="0"/>
            </a:p>
          </p:txBody>
        </p:sp>
      </p:grpSp>
      <p:sp>
        <p:nvSpPr>
          <p:cNvPr id="7" name="Titre 6">
            <a:extLst>
              <a:ext uri="{FF2B5EF4-FFF2-40B4-BE49-F238E27FC236}">
                <a16:creationId xmlns:a16="http://schemas.microsoft.com/office/drawing/2014/main" id="{B3E6E898-94D1-4811-B538-34042349F418}"/>
              </a:ext>
            </a:extLst>
          </p:cNvPr>
          <p:cNvSpPr>
            <a:spLocks noGrp="1"/>
          </p:cNvSpPr>
          <p:nvPr>
            <p:ph type="title"/>
          </p:nvPr>
        </p:nvSpPr>
        <p:spPr>
          <a:xfrm rot="21180000">
            <a:off x="285870" y="312092"/>
            <a:ext cx="4391191" cy="1368122"/>
          </a:xfrm>
        </p:spPr>
        <p:txBody>
          <a:bodyPr vert="horz" lIns="91440" tIns="45720" rIns="91440" bIns="45720" rtlCol="0" anchor="ctr">
            <a:normAutofit/>
          </a:bodyPr>
          <a:lstStyle>
            <a:lvl1pPr>
              <a:defRPr lang="en-US">
                <a:solidFill>
                  <a:schemeClr val="bg1"/>
                </a:solidFill>
              </a:defRPr>
            </a:lvl1pPr>
          </a:lstStyle>
          <a:p>
            <a:pPr lvl="0" rtl="0"/>
            <a:r>
              <a:rPr lang="fr-FR" noProof="0"/>
              <a:t>Modifiez le style du titre</a:t>
            </a:r>
          </a:p>
        </p:txBody>
      </p:sp>
      <p:sp>
        <p:nvSpPr>
          <p:cNvPr id="17" name="Espace réservé du texte 2">
            <a:extLst>
              <a:ext uri="{FF2B5EF4-FFF2-40B4-BE49-F238E27FC236}">
                <a16:creationId xmlns:a16="http://schemas.microsoft.com/office/drawing/2014/main" id="{5A6B27D7-F5EE-4688-B64B-CDC996CB368E}"/>
              </a:ext>
            </a:extLst>
          </p:cNvPr>
          <p:cNvSpPr>
            <a:spLocks noGrp="1"/>
          </p:cNvSpPr>
          <p:nvPr>
            <p:ph type="body" idx="1" hasCustomPrompt="1"/>
          </p:nvPr>
        </p:nvSpPr>
        <p:spPr>
          <a:xfrm>
            <a:off x="839788" y="1942689"/>
            <a:ext cx="5157787" cy="562385"/>
          </a:xfrm>
        </p:spPr>
        <p:txBody>
          <a:bodyPr rtlCol="0"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18" name="Espace réservé du contenu 3">
            <a:extLst>
              <a:ext uri="{FF2B5EF4-FFF2-40B4-BE49-F238E27FC236}">
                <a16:creationId xmlns:a16="http://schemas.microsoft.com/office/drawing/2014/main" id="{9D3AFCF0-98C5-4ECC-A2A6-BA8BA0A64592}"/>
              </a:ext>
            </a:extLst>
          </p:cNvPr>
          <p:cNvSpPr>
            <a:spLocks noGrp="1"/>
          </p:cNvSpPr>
          <p:nvPr>
            <p:ph sz="half" idx="2" hasCustomPrompt="1"/>
          </p:nvPr>
        </p:nvSpPr>
        <p:spPr>
          <a:xfrm>
            <a:off x="839788" y="2638097"/>
            <a:ext cx="5157787" cy="3184634"/>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9" name="Espace réservé du texte 4">
            <a:extLst>
              <a:ext uri="{FF2B5EF4-FFF2-40B4-BE49-F238E27FC236}">
                <a16:creationId xmlns:a16="http://schemas.microsoft.com/office/drawing/2014/main" id="{3F44E47F-9EE9-414B-B2D8-DD6737905A30}"/>
              </a:ext>
            </a:extLst>
          </p:cNvPr>
          <p:cNvSpPr>
            <a:spLocks noGrp="1"/>
          </p:cNvSpPr>
          <p:nvPr>
            <p:ph type="body" sz="quarter" idx="3" hasCustomPrompt="1"/>
          </p:nvPr>
        </p:nvSpPr>
        <p:spPr>
          <a:xfrm>
            <a:off x="6172200" y="1942689"/>
            <a:ext cx="5183188" cy="562385"/>
          </a:xfrm>
        </p:spPr>
        <p:txBody>
          <a:bodyPr rtlCol="0"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20" name="Espace réservé du contenu 5">
            <a:extLst>
              <a:ext uri="{FF2B5EF4-FFF2-40B4-BE49-F238E27FC236}">
                <a16:creationId xmlns:a16="http://schemas.microsoft.com/office/drawing/2014/main" id="{D8D8261D-A3B4-4909-8FCD-D7C160F42D85}"/>
              </a:ext>
            </a:extLst>
          </p:cNvPr>
          <p:cNvSpPr>
            <a:spLocks noGrp="1"/>
          </p:cNvSpPr>
          <p:nvPr>
            <p:ph sz="quarter" idx="4" hasCustomPrompt="1"/>
          </p:nvPr>
        </p:nvSpPr>
        <p:spPr>
          <a:xfrm>
            <a:off x="6172200" y="2638097"/>
            <a:ext cx="5183188" cy="3184634"/>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Tree>
    <p:extLst>
      <p:ext uri="{BB962C8B-B14F-4D97-AF65-F5344CB8AC3E}">
        <p14:creationId xmlns:p14="http://schemas.microsoft.com/office/powerpoint/2010/main" val="3915233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grpSp>
        <p:nvGrpSpPr>
          <p:cNvPr id="11" name="Graphisme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orme libre : Form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fr-FR" noProof="0"/>
            </a:p>
          </p:txBody>
        </p:sp>
        <p:sp>
          <p:nvSpPr>
            <p:cNvPr id="13" name="Forme libre : Form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fr-FR" noProof="0"/>
            </a:p>
          </p:txBody>
        </p:sp>
      </p:grpSp>
      <p:sp>
        <p:nvSpPr>
          <p:cNvPr id="4" name="Espace réservé du pied de page 3">
            <a:extLst>
              <a:ext uri="{FF2B5EF4-FFF2-40B4-BE49-F238E27FC236}">
                <a16:creationId xmlns:a16="http://schemas.microsoft.com/office/drawing/2014/main" id="{E0C30E6F-5F7C-4623-959A-EDA2C1A2EB4E}"/>
              </a:ext>
            </a:extLst>
          </p:cNvPr>
          <p:cNvSpPr>
            <a:spLocks noGrp="1"/>
          </p:cNvSpPr>
          <p:nvPr>
            <p:ph type="ftr" sz="quarter" idx="11"/>
          </p:nvPr>
        </p:nvSpPr>
        <p:spPr/>
        <p:txBody>
          <a:bodyPr rtlCol="0"/>
          <a:lstStyle/>
          <a:p>
            <a:pPr rtl="0"/>
            <a:r>
              <a:rPr lang="fr-FR" noProof="0"/>
              <a:t>AJOUTER UN PIED DE PAGE</a:t>
            </a:r>
          </a:p>
        </p:txBody>
      </p:sp>
      <p:sp>
        <p:nvSpPr>
          <p:cNvPr id="5" name="Espace réservé du numéro de diapositive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rtlCol="0"/>
          <a:lstStyle/>
          <a:p>
            <a:pPr rtl="0"/>
            <a:fld id="{98C0CDE5-970C-4CC4-BF43-0DA127E73E82}" type="slidenum">
              <a:rPr lang="fr-FR" noProof="0" smtClean="0"/>
              <a:t>‹N°›</a:t>
            </a:fld>
            <a:endParaRPr lang="fr-FR" noProof="0"/>
          </a:p>
        </p:txBody>
      </p:sp>
      <p:sp>
        <p:nvSpPr>
          <p:cNvPr id="6" name="Graphique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fr-FR" noProof="0"/>
          </a:p>
        </p:txBody>
      </p:sp>
      <p:sp>
        <p:nvSpPr>
          <p:cNvPr id="7" name="Graphique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fr-FR" noProof="0"/>
          </a:p>
        </p:txBody>
      </p:sp>
      <p:sp>
        <p:nvSpPr>
          <p:cNvPr id="27" name="Forme libre : Form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pPr rtl="0"/>
            <a:endParaRPr lang="fr-FR" noProof="0"/>
          </a:p>
        </p:txBody>
      </p:sp>
      <p:sp>
        <p:nvSpPr>
          <p:cNvPr id="28" name="Forme libre : Form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pPr rtl="0"/>
            <a:endParaRPr lang="fr-FR" noProof="0"/>
          </a:p>
        </p:txBody>
      </p:sp>
      <p:sp>
        <p:nvSpPr>
          <p:cNvPr id="16" name="Espace réservé du contenu 2">
            <a:extLst>
              <a:ext uri="{FF2B5EF4-FFF2-40B4-BE49-F238E27FC236}">
                <a16:creationId xmlns:a16="http://schemas.microsoft.com/office/drawing/2014/main" id="{9E80D7DF-92B2-4A46-AA79-DDC69AC8A8EE}"/>
              </a:ext>
            </a:extLst>
          </p:cNvPr>
          <p:cNvSpPr>
            <a:spLocks noGrp="1"/>
          </p:cNvSpPr>
          <p:nvPr>
            <p:ph idx="1" hasCustomPrompt="1"/>
          </p:nvPr>
        </p:nvSpPr>
        <p:spPr>
          <a:xfrm>
            <a:off x="5180012" y="1347788"/>
            <a:ext cx="6172200" cy="4330539"/>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9" name="Espace réservé du texte 3">
            <a:extLst>
              <a:ext uri="{FF2B5EF4-FFF2-40B4-BE49-F238E27FC236}">
                <a16:creationId xmlns:a16="http://schemas.microsoft.com/office/drawing/2014/main" id="{F0A242F9-0019-4B57-A03D-285B738367AC}"/>
              </a:ext>
            </a:extLst>
          </p:cNvPr>
          <p:cNvSpPr>
            <a:spLocks noGrp="1"/>
          </p:cNvSpPr>
          <p:nvPr>
            <p:ph type="body" sz="half" idx="2" hasCustomPrompt="1"/>
          </p:nvPr>
        </p:nvSpPr>
        <p:spPr>
          <a:xfrm>
            <a:off x="839788" y="2806262"/>
            <a:ext cx="3932237" cy="2872065"/>
          </a:xfrm>
          <a:gradFill>
            <a:gsLst>
              <a:gs pos="0">
                <a:schemeClr val="tx2"/>
              </a:gs>
              <a:gs pos="100000">
                <a:schemeClr val="tx1"/>
              </a:gs>
            </a:gsLst>
            <a:lin ang="10800000" scaled="1"/>
          </a:gradFill>
        </p:spPr>
        <p:txBody>
          <a:bodyPr lIns="274320" rtlCol="0" anchor="ctr">
            <a:normAutofit/>
          </a:bodyPr>
          <a:lstStyle>
            <a:lvl1pPr marL="0" indent="0">
              <a:buFont typeface="Arial" panose="020B0604020202020204" pitchFamily="34" charse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sp>
        <p:nvSpPr>
          <p:cNvPr id="2" name="Titre 1">
            <a:extLst>
              <a:ext uri="{FF2B5EF4-FFF2-40B4-BE49-F238E27FC236}">
                <a16:creationId xmlns:a16="http://schemas.microsoft.com/office/drawing/2014/main" id="{94A01F06-84A3-407F-8D89-167A9D402359}"/>
              </a:ext>
            </a:extLst>
          </p:cNvPr>
          <p:cNvSpPr>
            <a:spLocks noGrp="1"/>
          </p:cNvSpPr>
          <p:nvPr>
            <p:ph type="title"/>
          </p:nvPr>
        </p:nvSpPr>
        <p:spPr>
          <a:xfrm rot="21227985">
            <a:off x="857494" y="721373"/>
            <a:ext cx="3918639" cy="1325563"/>
          </a:xfrm>
        </p:spPr>
        <p:txBody>
          <a:bodyPr rtlCol="0"/>
          <a:lstStyle>
            <a:lvl1pPr>
              <a:defRPr>
                <a:solidFill>
                  <a:schemeClr val="bg1"/>
                </a:solidFill>
              </a:defRPr>
            </a:lvl1pPr>
          </a:lstStyle>
          <a:p>
            <a:pPr rtl="0"/>
            <a:r>
              <a:rPr lang="fr-FR" noProof="0"/>
              <a:t>Modifiez le style du titre</a:t>
            </a:r>
          </a:p>
        </p:txBody>
      </p:sp>
    </p:spTree>
    <p:extLst>
      <p:ext uri="{BB962C8B-B14F-4D97-AF65-F5344CB8AC3E}">
        <p14:creationId xmlns:p14="http://schemas.microsoft.com/office/powerpoint/2010/main" val="199802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apositive 2_Chart">
    <p:spTree>
      <p:nvGrpSpPr>
        <p:cNvPr id="1" name=""/>
        <p:cNvGrpSpPr/>
        <p:nvPr/>
      </p:nvGrpSpPr>
      <p:grpSpPr>
        <a:xfrm>
          <a:off x="0" y="0"/>
          <a:ext cx="0" cy="0"/>
          <a:chOff x="0" y="0"/>
          <a:chExt cx="0" cy="0"/>
        </a:xfrm>
      </p:grpSpPr>
      <p:grpSp>
        <p:nvGrpSpPr>
          <p:cNvPr id="11" name="Graphisme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orme libre : Form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fr-FR" noProof="0"/>
            </a:p>
          </p:txBody>
        </p:sp>
        <p:sp>
          <p:nvSpPr>
            <p:cNvPr id="13" name="Forme libre : Form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fr-FR" noProof="0"/>
            </a:p>
          </p:txBody>
        </p:sp>
      </p:grpSp>
      <p:sp>
        <p:nvSpPr>
          <p:cNvPr id="4" name="Espace réservé du pied de page 3">
            <a:extLst>
              <a:ext uri="{FF2B5EF4-FFF2-40B4-BE49-F238E27FC236}">
                <a16:creationId xmlns:a16="http://schemas.microsoft.com/office/drawing/2014/main" id="{E0C30E6F-5F7C-4623-959A-EDA2C1A2EB4E}"/>
              </a:ext>
            </a:extLst>
          </p:cNvPr>
          <p:cNvSpPr>
            <a:spLocks noGrp="1"/>
          </p:cNvSpPr>
          <p:nvPr>
            <p:ph type="ftr" sz="quarter" idx="11"/>
          </p:nvPr>
        </p:nvSpPr>
        <p:spPr/>
        <p:txBody>
          <a:bodyPr rtlCol="0"/>
          <a:lstStyle/>
          <a:p>
            <a:pPr rtl="0"/>
            <a:r>
              <a:rPr lang="fr-FR" noProof="0"/>
              <a:t>AJOUTER UN PIED DE PAGE</a:t>
            </a:r>
          </a:p>
        </p:txBody>
      </p:sp>
      <p:sp>
        <p:nvSpPr>
          <p:cNvPr id="5" name="Espace réservé du numéro de diapositive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rtlCol="0"/>
          <a:lstStyle/>
          <a:p>
            <a:pPr rtl="0"/>
            <a:fld id="{98C0CDE5-970C-4CC4-BF43-0DA127E73E82}" type="slidenum">
              <a:rPr lang="fr-FR" noProof="0" smtClean="0"/>
              <a:t>‹N°›</a:t>
            </a:fld>
            <a:endParaRPr lang="fr-FR" noProof="0"/>
          </a:p>
        </p:txBody>
      </p:sp>
      <p:sp>
        <p:nvSpPr>
          <p:cNvPr id="6" name="Graphique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fr-FR" noProof="0"/>
          </a:p>
        </p:txBody>
      </p:sp>
      <p:sp>
        <p:nvSpPr>
          <p:cNvPr id="7" name="Graphique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fr-FR" noProof="0"/>
          </a:p>
        </p:txBody>
      </p:sp>
      <p:sp>
        <p:nvSpPr>
          <p:cNvPr id="27" name="Forme libre : Form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pPr rtl="0"/>
            <a:endParaRPr lang="fr-FR" noProof="0"/>
          </a:p>
        </p:txBody>
      </p:sp>
      <p:sp>
        <p:nvSpPr>
          <p:cNvPr id="28" name="Forme libre : Form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pPr rtl="0"/>
            <a:endParaRPr lang="fr-FR" noProof="0"/>
          </a:p>
        </p:txBody>
      </p:sp>
      <p:sp>
        <p:nvSpPr>
          <p:cNvPr id="17" name="Espace réservé d’image 2">
            <a:extLst>
              <a:ext uri="{FF2B5EF4-FFF2-40B4-BE49-F238E27FC236}">
                <a16:creationId xmlns:a16="http://schemas.microsoft.com/office/drawing/2014/main" id="{1C9B27A5-4499-4F2B-843D-B4AC979D3003}"/>
              </a:ext>
            </a:extLst>
          </p:cNvPr>
          <p:cNvSpPr>
            <a:spLocks noGrp="1"/>
          </p:cNvSpPr>
          <p:nvPr>
            <p:ph type="pic" idx="13" hasCustomPrompt="1"/>
          </p:nvPr>
        </p:nvSpPr>
        <p:spPr>
          <a:xfrm>
            <a:off x="5183188" y="1347788"/>
            <a:ext cx="6172200" cy="4330539"/>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a:t>Cliquez sur l’icône pour ajouter une image</a:t>
            </a:r>
          </a:p>
        </p:txBody>
      </p:sp>
      <p:sp>
        <p:nvSpPr>
          <p:cNvPr id="18" name="Espace réservé du texte 3">
            <a:extLst>
              <a:ext uri="{FF2B5EF4-FFF2-40B4-BE49-F238E27FC236}">
                <a16:creationId xmlns:a16="http://schemas.microsoft.com/office/drawing/2014/main" id="{4C8F7DBB-2923-48F9-AE53-06CE214A362F}"/>
              </a:ext>
            </a:extLst>
          </p:cNvPr>
          <p:cNvSpPr>
            <a:spLocks noGrp="1"/>
          </p:cNvSpPr>
          <p:nvPr>
            <p:ph type="body" sz="half" idx="2" hasCustomPrompt="1"/>
          </p:nvPr>
        </p:nvSpPr>
        <p:spPr>
          <a:xfrm>
            <a:off x="839788" y="2603601"/>
            <a:ext cx="3932237" cy="3074726"/>
          </a:xfrm>
          <a:gradFill>
            <a:gsLst>
              <a:gs pos="0">
                <a:schemeClr val="tx2"/>
              </a:gs>
              <a:gs pos="100000">
                <a:schemeClr val="tx1"/>
              </a:gs>
            </a:gsLst>
            <a:lin ang="10800000" scaled="1"/>
          </a:gradFill>
        </p:spPr>
        <p:txBody>
          <a:bodyPr lIns="274320" rtlCol="0" anchor="ct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sp>
        <p:nvSpPr>
          <p:cNvPr id="2" name="Titre 1">
            <a:extLst>
              <a:ext uri="{FF2B5EF4-FFF2-40B4-BE49-F238E27FC236}">
                <a16:creationId xmlns:a16="http://schemas.microsoft.com/office/drawing/2014/main" id="{B6AB5B22-678B-4BFD-ABBC-49961466D4A8}"/>
              </a:ext>
            </a:extLst>
          </p:cNvPr>
          <p:cNvSpPr>
            <a:spLocks noGrp="1"/>
          </p:cNvSpPr>
          <p:nvPr>
            <p:ph type="title"/>
          </p:nvPr>
        </p:nvSpPr>
        <p:spPr>
          <a:xfrm rot="21228869">
            <a:off x="857652" y="725128"/>
            <a:ext cx="3833278" cy="1325563"/>
          </a:xfrm>
        </p:spPr>
        <p:txBody>
          <a:bodyPr rtlCol="0"/>
          <a:lstStyle>
            <a:lvl1pPr>
              <a:defRPr>
                <a:solidFill>
                  <a:schemeClr val="bg1"/>
                </a:solidFill>
              </a:defRPr>
            </a:lvl1pPr>
          </a:lstStyle>
          <a:p>
            <a:pPr rtl="0"/>
            <a:r>
              <a:rPr lang="fr-FR" noProof="0"/>
              <a:t>Modifiez le style du titre</a:t>
            </a:r>
          </a:p>
        </p:txBody>
      </p:sp>
    </p:spTree>
    <p:extLst>
      <p:ext uri="{BB962C8B-B14F-4D97-AF65-F5344CB8AC3E}">
        <p14:creationId xmlns:p14="http://schemas.microsoft.com/office/powerpoint/2010/main" val="987248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re uniquement">
    <p:spTree>
      <p:nvGrpSpPr>
        <p:cNvPr id="1" name=""/>
        <p:cNvGrpSpPr/>
        <p:nvPr/>
      </p:nvGrpSpPr>
      <p:grpSpPr>
        <a:xfrm>
          <a:off x="0" y="0"/>
          <a:ext cx="0" cy="0"/>
          <a:chOff x="0" y="0"/>
          <a:chExt cx="0" cy="0"/>
        </a:xfrm>
      </p:grpSpPr>
      <p:grpSp>
        <p:nvGrpSpPr>
          <p:cNvPr id="31" name="Graphisme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orme libre : Form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fr-FR" noProof="0"/>
            </a:p>
          </p:txBody>
        </p:sp>
        <p:sp>
          <p:nvSpPr>
            <p:cNvPr id="33" name="Forme libre : Form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fr-FR" noProof="0"/>
            </a:p>
          </p:txBody>
        </p:sp>
      </p:grpSp>
      <p:sp>
        <p:nvSpPr>
          <p:cNvPr id="25" name="Graphique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fr-FR" noProof="0"/>
          </a:p>
        </p:txBody>
      </p:sp>
      <p:sp>
        <p:nvSpPr>
          <p:cNvPr id="4" name="Espace réservé de la date 3">
            <a:extLst>
              <a:ext uri="{FF2B5EF4-FFF2-40B4-BE49-F238E27FC236}">
                <a16:creationId xmlns:a16="http://schemas.microsoft.com/office/drawing/2014/main" id="{D63B35E6-B4C1-4260-8AE6-951819B05A7A}"/>
              </a:ext>
            </a:extLst>
          </p:cNvPr>
          <p:cNvSpPr>
            <a:spLocks noGrp="1"/>
          </p:cNvSpPr>
          <p:nvPr>
            <p:ph type="dt" sz="half" idx="10"/>
          </p:nvPr>
        </p:nvSpPr>
        <p:spPr/>
        <p:txBody>
          <a:bodyPr rtlCol="0"/>
          <a:lstStyle/>
          <a:p>
            <a:pPr rtl="0"/>
            <a:r>
              <a:rPr lang="fr-FR" noProof="0"/>
              <a:t>JJ.MM.20XX</a:t>
            </a:r>
          </a:p>
        </p:txBody>
      </p:sp>
      <p:sp>
        <p:nvSpPr>
          <p:cNvPr id="5" name="Espace réservé du pied de page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rtlCol="0"/>
          <a:lstStyle/>
          <a:p>
            <a:pPr rtl="0"/>
            <a:r>
              <a:rPr lang="fr-FR" noProof="0"/>
              <a:t>AJOUTER UN PIED DE PAGE</a:t>
            </a:r>
          </a:p>
        </p:txBody>
      </p:sp>
      <p:sp>
        <p:nvSpPr>
          <p:cNvPr id="6" name="Espace réservé du numéro de diapositive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rtlCol="0"/>
          <a:lstStyle/>
          <a:p>
            <a:pPr rtl="0"/>
            <a:fld id="{98C0CDE5-970C-4CC4-BF43-0DA127E73E82}" type="slidenum">
              <a:rPr lang="fr-FR" noProof="0" smtClean="0"/>
              <a:t>‹N°›</a:t>
            </a:fld>
            <a:endParaRPr lang="fr-FR" noProof="0"/>
          </a:p>
        </p:txBody>
      </p:sp>
      <p:sp>
        <p:nvSpPr>
          <p:cNvPr id="8" name="Graphique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fr-FR" noProof="0"/>
          </a:p>
        </p:txBody>
      </p:sp>
      <p:grpSp>
        <p:nvGrpSpPr>
          <p:cNvPr id="26" name="Graphique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orme libre : Form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pPr rtl="0"/>
              <a:endParaRPr lang="fr-FR" noProof="0"/>
            </a:p>
          </p:txBody>
        </p:sp>
        <p:sp>
          <p:nvSpPr>
            <p:cNvPr id="28" name="Forme libre : Form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pPr rtl="0"/>
              <a:endParaRPr lang="fr-FR" noProof="0"/>
            </a:p>
          </p:txBody>
        </p:sp>
        <p:sp>
          <p:nvSpPr>
            <p:cNvPr id="29" name="Forme libre : Form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pPr rtl="0"/>
              <a:endParaRPr lang="fr-FR" noProof="0"/>
            </a:p>
          </p:txBody>
        </p:sp>
        <p:sp>
          <p:nvSpPr>
            <p:cNvPr id="30" name="Forme libre : Form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pPr rtl="0"/>
              <a:endParaRPr lang="fr-FR" noProof="0"/>
            </a:p>
          </p:txBody>
        </p:sp>
      </p:grpSp>
      <p:sp>
        <p:nvSpPr>
          <p:cNvPr id="7" name="Titr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rtl="0"/>
            <a:r>
              <a:rPr lang="fr-FR" noProof="0"/>
              <a:t>Modifiez le style du titre</a:t>
            </a:r>
          </a:p>
        </p:txBody>
      </p:sp>
    </p:spTree>
    <p:extLst>
      <p:ext uri="{BB962C8B-B14F-4D97-AF65-F5344CB8AC3E}">
        <p14:creationId xmlns:p14="http://schemas.microsoft.com/office/powerpoint/2010/main" val="224023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grpSp>
        <p:nvGrpSpPr>
          <p:cNvPr id="31" name="Graphisme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orme libre : Form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fr-FR" noProof="0"/>
            </a:p>
          </p:txBody>
        </p:sp>
        <p:sp>
          <p:nvSpPr>
            <p:cNvPr id="33" name="Forme libre : Form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fr-FR" noProof="0"/>
            </a:p>
          </p:txBody>
        </p:sp>
      </p:grpSp>
      <p:sp>
        <p:nvSpPr>
          <p:cNvPr id="4" name="Espace réservé de la date 3">
            <a:extLst>
              <a:ext uri="{FF2B5EF4-FFF2-40B4-BE49-F238E27FC236}">
                <a16:creationId xmlns:a16="http://schemas.microsoft.com/office/drawing/2014/main" id="{D63B35E6-B4C1-4260-8AE6-951819B05A7A}"/>
              </a:ext>
            </a:extLst>
          </p:cNvPr>
          <p:cNvSpPr>
            <a:spLocks noGrp="1"/>
          </p:cNvSpPr>
          <p:nvPr>
            <p:ph type="dt" sz="half" idx="10"/>
          </p:nvPr>
        </p:nvSpPr>
        <p:spPr/>
        <p:txBody>
          <a:bodyPr rtlCol="0"/>
          <a:lstStyle/>
          <a:p>
            <a:pPr rtl="0"/>
            <a:r>
              <a:rPr lang="fr-FR" noProof="0"/>
              <a:t>JJ.MM.20XX</a:t>
            </a:r>
          </a:p>
        </p:txBody>
      </p:sp>
      <p:sp>
        <p:nvSpPr>
          <p:cNvPr id="5" name="Espace réservé du pied de page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rtlCol="0"/>
          <a:lstStyle/>
          <a:p>
            <a:pPr rtl="0"/>
            <a:r>
              <a:rPr lang="fr-FR" noProof="0"/>
              <a:t>AJOUTER UN PIED DE PAGE</a:t>
            </a:r>
          </a:p>
        </p:txBody>
      </p:sp>
      <p:sp>
        <p:nvSpPr>
          <p:cNvPr id="6" name="Espace réservé du numéro de diapositive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rtlCol="0"/>
          <a:lstStyle/>
          <a:p>
            <a:pPr rtl="0"/>
            <a:fld id="{98C0CDE5-970C-4CC4-BF43-0DA127E73E82}" type="slidenum">
              <a:rPr lang="fr-FR" noProof="0" smtClean="0"/>
              <a:t>‹N°›</a:t>
            </a:fld>
            <a:endParaRPr lang="fr-FR" noProof="0"/>
          </a:p>
        </p:txBody>
      </p:sp>
      <p:grpSp>
        <p:nvGrpSpPr>
          <p:cNvPr id="26" name="Graphique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orme libre : Form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pPr rtl="0"/>
              <a:endParaRPr lang="fr-FR" noProof="0"/>
            </a:p>
          </p:txBody>
        </p:sp>
        <p:sp>
          <p:nvSpPr>
            <p:cNvPr id="28" name="Forme libre : Form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pPr rtl="0"/>
              <a:endParaRPr lang="fr-FR" noProof="0"/>
            </a:p>
          </p:txBody>
        </p:sp>
        <p:sp>
          <p:nvSpPr>
            <p:cNvPr id="29" name="Forme libre : Form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pPr rtl="0"/>
              <a:endParaRPr lang="fr-FR" noProof="0"/>
            </a:p>
          </p:txBody>
        </p:sp>
        <p:sp>
          <p:nvSpPr>
            <p:cNvPr id="30" name="Forme libre : Form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pPr rtl="0"/>
              <a:endParaRPr lang="fr-FR" noProof="0"/>
            </a:p>
          </p:txBody>
        </p:sp>
      </p:grpSp>
    </p:spTree>
    <p:extLst>
      <p:ext uri="{BB962C8B-B14F-4D97-AF65-F5344CB8AC3E}">
        <p14:creationId xmlns:p14="http://schemas.microsoft.com/office/powerpoint/2010/main" val="292285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tête de section avec image">
    <p:spTree>
      <p:nvGrpSpPr>
        <p:cNvPr id="1" name=""/>
        <p:cNvGrpSpPr/>
        <p:nvPr/>
      </p:nvGrpSpPr>
      <p:grpSpPr>
        <a:xfrm>
          <a:off x="0" y="0"/>
          <a:ext cx="0" cy="0"/>
          <a:chOff x="0" y="0"/>
          <a:chExt cx="0" cy="0"/>
        </a:xfrm>
      </p:grpSpPr>
      <p:grpSp>
        <p:nvGrpSpPr>
          <p:cNvPr id="11" name="Graphique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orme libre : Form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pPr rtl="0"/>
              <a:endParaRPr lang="fr-FR" noProof="0"/>
            </a:p>
          </p:txBody>
        </p:sp>
        <p:sp>
          <p:nvSpPr>
            <p:cNvPr id="13" name="Forme libre : Form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pPr rtl="0"/>
              <a:endParaRPr lang="fr-FR" noProof="0"/>
            </a:p>
          </p:txBody>
        </p:sp>
        <p:sp>
          <p:nvSpPr>
            <p:cNvPr id="14" name="Forme libre : Form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pPr rtl="0"/>
              <a:endParaRPr lang="fr-FR" noProof="0"/>
            </a:p>
          </p:txBody>
        </p:sp>
      </p:grpSp>
      <p:grpSp>
        <p:nvGrpSpPr>
          <p:cNvPr id="31" name="Graphisme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orme libre : Form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fr-FR" noProof="0"/>
            </a:p>
          </p:txBody>
        </p:sp>
        <p:sp>
          <p:nvSpPr>
            <p:cNvPr id="33" name="Forme libre : Form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fr-FR" noProof="0"/>
            </a:p>
          </p:txBody>
        </p:sp>
      </p:grpSp>
      <p:sp>
        <p:nvSpPr>
          <p:cNvPr id="25" name="Graphique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fr-FR" noProof="0"/>
          </a:p>
        </p:txBody>
      </p:sp>
      <p:sp>
        <p:nvSpPr>
          <p:cNvPr id="16" name="Espace réservé d’image 15">
            <a:extLst>
              <a:ext uri="{FF2B5EF4-FFF2-40B4-BE49-F238E27FC236}">
                <a16:creationId xmlns:a16="http://schemas.microsoft.com/office/drawing/2014/main" id="{18500C30-FF27-4A5C-AA4F-B1D5C57A0F7F}"/>
              </a:ext>
            </a:extLst>
          </p:cNvPr>
          <p:cNvSpPr>
            <a:spLocks noGrp="1"/>
          </p:cNvSpPr>
          <p:nvPr>
            <p:ph type="pic" sz="quarter" idx="13" hasCustomPrompt="1"/>
          </p:nvPr>
        </p:nvSpPr>
        <p:spPr>
          <a:xfrm>
            <a:off x="3314240" y="793217"/>
            <a:ext cx="887776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rtlCol="0" anchor="ctr" anchorCtr="0">
            <a:normAutofit/>
          </a:bodyPr>
          <a:lstStyle>
            <a:lvl1pPr marL="0" indent="0" algn="ctr">
              <a:buNone/>
              <a:defRPr sz="1400"/>
            </a:lvl1pPr>
          </a:lstStyle>
          <a:p>
            <a:pPr rtl="0"/>
            <a:r>
              <a:rPr lang="fr-FR" noProof="0"/>
              <a:t>Cliquez sur l’icône pour ajouter une image</a:t>
            </a:r>
          </a:p>
        </p:txBody>
      </p:sp>
      <p:sp>
        <p:nvSpPr>
          <p:cNvPr id="4" name="Espace réservé de la date 3">
            <a:extLst>
              <a:ext uri="{FF2B5EF4-FFF2-40B4-BE49-F238E27FC236}">
                <a16:creationId xmlns:a16="http://schemas.microsoft.com/office/drawing/2014/main" id="{D63B35E6-B4C1-4260-8AE6-951819B05A7A}"/>
              </a:ext>
            </a:extLst>
          </p:cNvPr>
          <p:cNvSpPr>
            <a:spLocks noGrp="1"/>
          </p:cNvSpPr>
          <p:nvPr>
            <p:ph type="dt" sz="half" idx="10"/>
          </p:nvPr>
        </p:nvSpPr>
        <p:spPr/>
        <p:txBody>
          <a:bodyPr rtlCol="0"/>
          <a:lstStyle/>
          <a:p>
            <a:pPr rtl="0"/>
            <a:r>
              <a:rPr lang="fr-FR" noProof="0"/>
              <a:t>JJ.MM.20XX</a:t>
            </a:r>
          </a:p>
        </p:txBody>
      </p:sp>
      <p:sp>
        <p:nvSpPr>
          <p:cNvPr id="5" name="Espace réservé du pied de page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rtlCol="0"/>
          <a:lstStyle/>
          <a:p>
            <a:pPr rtl="0"/>
            <a:r>
              <a:rPr lang="fr-FR" noProof="0"/>
              <a:t>AJOUTER UN PIED DE PAGE</a:t>
            </a:r>
          </a:p>
        </p:txBody>
      </p:sp>
      <p:sp>
        <p:nvSpPr>
          <p:cNvPr id="6" name="Espace réservé du numéro de diapositive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rtlCol="0"/>
          <a:lstStyle/>
          <a:p>
            <a:pPr rtl="0"/>
            <a:fld id="{98C0CDE5-970C-4CC4-BF43-0DA127E73E82}" type="slidenum">
              <a:rPr lang="fr-FR" noProof="0" smtClean="0"/>
              <a:t>‹N°›</a:t>
            </a:fld>
            <a:endParaRPr lang="fr-FR" noProof="0"/>
          </a:p>
        </p:txBody>
      </p:sp>
      <p:sp>
        <p:nvSpPr>
          <p:cNvPr id="8" name="Graphique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fr-FR" noProof="0"/>
          </a:p>
        </p:txBody>
      </p:sp>
      <p:sp>
        <p:nvSpPr>
          <p:cNvPr id="2" name="Titr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rtlCol="0">
            <a:normAutofit/>
          </a:bodyPr>
          <a:lstStyle>
            <a:lvl1pPr>
              <a:defRPr sz="4000" b="1">
                <a:solidFill>
                  <a:schemeClr val="bg1"/>
                </a:solidFill>
              </a:defRPr>
            </a:lvl1pPr>
          </a:lstStyle>
          <a:p>
            <a:pPr rtl="0"/>
            <a:r>
              <a:rPr lang="fr-FR" noProof="0"/>
              <a:t>Diapositive de séparation</a:t>
            </a:r>
          </a:p>
        </p:txBody>
      </p:sp>
      <p:grpSp>
        <p:nvGrpSpPr>
          <p:cNvPr id="26" name="Graphique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orme libre : Form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pPr rtl="0"/>
              <a:endParaRPr lang="fr-FR" noProof="0"/>
            </a:p>
          </p:txBody>
        </p:sp>
        <p:sp>
          <p:nvSpPr>
            <p:cNvPr id="28" name="Forme libre : Form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pPr rtl="0"/>
              <a:endParaRPr lang="fr-FR" noProof="0"/>
            </a:p>
          </p:txBody>
        </p:sp>
        <p:sp>
          <p:nvSpPr>
            <p:cNvPr id="29" name="Forme libre : Form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pPr rtl="0"/>
              <a:endParaRPr lang="fr-FR" noProof="0"/>
            </a:p>
          </p:txBody>
        </p:sp>
        <p:sp>
          <p:nvSpPr>
            <p:cNvPr id="30" name="Forme libre : Form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pPr rtl="0"/>
              <a:endParaRPr lang="fr-FR" noProof="0"/>
            </a:p>
          </p:txBody>
        </p:sp>
      </p:grpSp>
    </p:spTree>
    <p:extLst>
      <p:ext uri="{BB962C8B-B14F-4D97-AF65-F5344CB8AC3E}">
        <p14:creationId xmlns:p14="http://schemas.microsoft.com/office/powerpoint/2010/main" val="36520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Manuel">
    <p:bg>
      <p:bgPr>
        <a:solidFill>
          <a:schemeClr val="bg1"/>
        </a:solidFill>
        <a:effectLst/>
      </p:bgPr>
    </p:bg>
    <p:spTree>
      <p:nvGrpSpPr>
        <p:cNvPr id="1" name=""/>
        <p:cNvGrpSpPr/>
        <p:nvPr/>
      </p:nvGrpSpPr>
      <p:grpSpPr>
        <a:xfrm>
          <a:off x="0" y="0"/>
          <a:ext cx="0" cy="0"/>
          <a:chOff x="0" y="0"/>
          <a:chExt cx="0" cy="0"/>
        </a:xfrm>
      </p:grpSpPr>
      <p:sp>
        <p:nvSpPr>
          <p:cNvPr id="4" name="Graphique 2">
            <a:extLst>
              <a:ext uri="{FF2B5EF4-FFF2-40B4-BE49-F238E27FC236}">
                <a16:creationId xmlns:a16="http://schemas.microsoft.com/office/drawing/2014/main" id="{5D6F87F4-A9FD-42C2-B2B3-2EBAE9413A33}"/>
              </a:ext>
            </a:extLst>
          </p:cNvPr>
          <p:cNvSpPr/>
          <p:nvPr/>
        </p:nvSpPr>
        <p:spPr>
          <a:xfrm>
            <a:off x="-12778" y="429785"/>
            <a:ext cx="7606299"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pPr rtl="0"/>
            <a:endParaRPr lang="fr-FR" noProof="0"/>
          </a:p>
        </p:txBody>
      </p:sp>
      <p:sp>
        <p:nvSpPr>
          <p:cNvPr id="23" name="Espace réservé du texte 21">
            <a:extLst>
              <a:ext uri="{FF2B5EF4-FFF2-40B4-BE49-F238E27FC236}">
                <a16:creationId xmlns:a16="http://schemas.microsoft.com/office/drawing/2014/main" id="{F27BBFB4-84C4-42C9-9CB3-DFD801CEBF70}"/>
              </a:ext>
            </a:extLst>
          </p:cNvPr>
          <p:cNvSpPr>
            <a:spLocks noGrp="1"/>
          </p:cNvSpPr>
          <p:nvPr>
            <p:ph type="body" sz="quarter" idx="10" hasCustomPrompt="1"/>
          </p:nvPr>
        </p:nvSpPr>
        <p:spPr>
          <a:xfrm>
            <a:off x="711200" y="1896003"/>
            <a:ext cx="528638" cy="1092200"/>
          </a:xfrm>
        </p:spPr>
        <p:txBody>
          <a:bodyPr rtlCol="0">
            <a:normAutofit/>
          </a:bodyPr>
          <a:lstStyle>
            <a:lvl1pPr marL="0" indent="0">
              <a:buNone/>
              <a:defRPr sz="7000" b="1">
                <a:solidFill>
                  <a:schemeClr val="accent5"/>
                </a:solidFill>
                <a:latin typeface="+mj-lt"/>
              </a:defRPr>
            </a:lvl1pPr>
          </a:lstStyle>
          <a:p>
            <a:pPr lvl="0" rtl="0"/>
            <a:r>
              <a:rPr lang="fr-FR" noProof="0"/>
              <a:t>1</a:t>
            </a:r>
          </a:p>
        </p:txBody>
      </p:sp>
      <p:sp>
        <p:nvSpPr>
          <p:cNvPr id="26" name="Espace réservé du texte 24">
            <a:extLst>
              <a:ext uri="{FF2B5EF4-FFF2-40B4-BE49-F238E27FC236}">
                <a16:creationId xmlns:a16="http://schemas.microsoft.com/office/drawing/2014/main" id="{C8BBE7AC-17E7-4828-A40C-39EED5284E6D}"/>
              </a:ext>
            </a:extLst>
          </p:cNvPr>
          <p:cNvSpPr>
            <a:spLocks noGrp="1"/>
          </p:cNvSpPr>
          <p:nvPr>
            <p:ph type="body" sz="quarter" idx="11" hasCustomPrompt="1"/>
          </p:nvPr>
        </p:nvSpPr>
        <p:spPr>
          <a:xfrm>
            <a:off x="1185863" y="2088090"/>
            <a:ext cx="3103110" cy="800100"/>
          </a:xfrm>
        </p:spPr>
        <p:txBody>
          <a:bodyPr rtlCol="0">
            <a:normAutofit/>
          </a:bodyPr>
          <a:lstStyle>
            <a:lvl1pPr marL="0" indent="0">
              <a:buNone/>
              <a:defRPr sz="2500" b="1">
                <a:solidFill>
                  <a:schemeClr val="tx2"/>
                </a:solidFill>
                <a:latin typeface="+mj-lt"/>
              </a:defRPr>
            </a:lvl1pPr>
          </a:lstStyle>
          <a:p>
            <a:pPr lvl="0" rtl="0"/>
            <a:r>
              <a:rPr lang="fr-FR" noProof="0"/>
              <a:t>Modifiez les styles du texte du masque</a:t>
            </a:r>
          </a:p>
        </p:txBody>
      </p:sp>
      <p:sp>
        <p:nvSpPr>
          <p:cNvPr id="33" name="Espace réservé du texte 21">
            <a:extLst>
              <a:ext uri="{FF2B5EF4-FFF2-40B4-BE49-F238E27FC236}">
                <a16:creationId xmlns:a16="http://schemas.microsoft.com/office/drawing/2014/main" id="{FC1057E8-2611-45B5-913B-82D301FE8A86}"/>
              </a:ext>
            </a:extLst>
          </p:cNvPr>
          <p:cNvSpPr>
            <a:spLocks noGrp="1"/>
          </p:cNvSpPr>
          <p:nvPr>
            <p:ph type="body" sz="quarter" idx="12" hasCustomPrompt="1"/>
          </p:nvPr>
        </p:nvSpPr>
        <p:spPr>
          <a:xfrm>
            <a:off x="4804600" y="1896003"/>
            <a:ext cx="528638" cy="1092200"/>
          </a:xfrm>
        </p:spPr>
        <p:txBody>
          <a:bodyPr rtlCol="0">
            <a:normAutofit/>
          </a:bodyPr>
          <a:lstStyle>
            <a:lvl1pPr marL="0" indent="0">
              <a:buNone/>
              <a:defRPr sz="7000" b="1">
                <a:solidFill>
                  <a:schemeClr val="accent5"/>
                </a:solidFill>
                <a:latin typeface="+mj-lt"/>
              </a:defRPr>
            </a:lvl1pPr>
          </a:lstStyle>
          <a:p>
            <a:pPr lvl="0" rtl="0"/>
            <a:r>
              <a:rPr lang="fr-FR" noProof="0"/>
              <a:t>2</a:t>
            </a:r>
          </a:p>
        </p:txBody>
      </p:sp>
      <p:sp>
        <p:nvSpPr>
          <p:cNvPr id="34" name="Espace réservé du texte 24">
            <a:extLst>
              <a:ext uri="{FF2B5EF4-FFF2-40B4-BE49-F238E27FC236}">
                <a16:creationId xmlns:a16="http://schemas.microsoft.com/office/drawing/2014/main" id="{A65257E6-B10F-49C0-862A-53648E3F2D0B}"/>
              </a:ext>
            </a:extLst>
          </p:cNvPr>
          <p:cNvSpPr>
            <a:spLocks noGrp="1"/>
          </p:cNvSpPr>
          <p:nvPr>
            <p:ph type="body" sz="quarter" idx="13" hasCustomPrompt="1"/>
          </p:nvPr>
        </p:nvSpPr>
        <p:spPr>
          <a:xfrm>
            <a:off x="5349603" y="2088090"/>
            <a:ext cx="2243918" cy="800100"/>
          </a:xfrm>
        </p:spPr>
        <p:txBody>
          <a:bodyPr rtlCol="0">
            <a:normAutofit/>
          </a:bodyPr>
          <a:lstStyle>
            <a:lvl1pPr marL="0" indent="0">
              <a:buNone/>
              <a:defRPr sz="2500" b="1">
                <a:solidFill>
                  <a:schemeClr val="tx2"/>
                </a:solidFill>
                <a:latin typeface="+mj-lt"/>
              </a:defRPr>
            </a:lvl1pPr>
          </a:lstStyle>
          <a:p>
            <a:pPr lvl="0" rtl="0"/>
            <a:r>
              <a:rPr lang="fr-FR" noProof="0"/>
              <a:t>Modifiez les styles du texte du masque</a:t>
            </a:r>
          </a:p>
        </p:txBody>
      </p:sp>
      <p:sp>
        <p:nvSpPr>
          <p:cNvPr id="37" name="Espace réservé du texte 21">
            <a:extLst>
              <a:ext uri="{FF2B5EF4-FFF2-40B4-BE49-F238E27FC236}">
                <a16:creationId xmlns:a16="http://schemas.microsoft.com/office/drawing/2014/main" id="{83A147CC-1513-463A-8B07-CC14AEC845D9}"/>
              </a:ext>
            </a:extLst>
          </p:cNvPr>
          <p:cNvSpPr>
            <a:spLocks noGrp="1"/>
          </p:cNvSpPr>
          <p:nvPr>
            <p:ph type="body" sz="quarter" idx="14" hasCustomPrompt="1"/>
          </p:nvPr>
        </p:nvSpPr>
        <p:spPr>
          <a:xfrm>
            <a:off x="7890713" y="1913782"/>
            <a:ext cx="528638" cy="1092200"/>
          </a:xfrm>
        </p:spPr>
        <p:txBody>
          <a:bodyPr rtlCol="0">
            <a:normAutofit/>
          </a:bodyPr>
          <a:lstStyle>
            <a:lvl1pPr marL="0" indent="0">
              <a:buNone/>
              <a:defRPr sz="7000" b="1">
                <a:solidFill>
                  <a:schemeClr val="accent5"/>
                </a:solidFill>
                <a:latin typeface="+mj-lt"/>
              </a:defRPr>
            </a:lvl1pPr>
          </a:lstStyle>
          <a:p>
            <a:pPr lvl="0" rtl="0"/>
            <a:r>
              <a:rPr lang="fr-FR" noProof="0"/>
              <a:t>3</a:t>
            </a:r>
          </a:p>
        </p:txBody>
      </p:sp>
      <p:sp>
        <p:nvSpPr>
          <p:cNvPr id="38" name="Espace réservé du texte 24">
            <a:extLst>
              <a:ext uri="{FF2B5EF4-FFF2-40B4-BE49-F238E27FC236}">
                <a16:creationId xmlns:a16="http://schemas.microsoft.com/office/drawing/2014/main" id="{BCE98261-6A42-49F1-B208-2E6C24DFCF83}"/>
              </a:ext>
            </a:extLst>
          </p:cNvPr>
          <p:cNvSpPr>
            <a:spLocks noGrp="1"/>
          </p:cNvSpPr>
          <p:nvPr>
            <p:ph type="body" sz="quarter" idx="15" hasCustomPrompt="1"/>
          </p:nvPr>
        </p:nvSpPr>
        <p:spPr>
          <a:xfrm>
            <a:off x="8435716" y="2105869"/>
            <a:ext cx="2959116" cy="800100"/>
          </a:xfrm>
        </p:spPr>
        <p:txBody>
          <a:bodyPr rtlCol="0">
            <a:normAutofit/>
          </a:bodyPr>
          <a:lstStyle>
            <a:lvl1pPr marL="0" indent="0">
              <a:buNone/>
              <a:defRPr sz="2500" b="1">
                <a:solidFill>
                  <a:schemeClr val="tx2"/>
                </a:solidFill>
                <a:latin typeface="+mj-lt"/>
              </a:defRPr>
            </a:lvl1pPr>
          </a:lstStyle>
          <a:p>
            <a:pPr lvl="0" rtl="0"/>
            <a:r>
              <a:rPr lang="fr-FR" noProof="0"/>
              <a:t>Modifiez les styles du texte du masque</a:t>
            </a:r>
          </a:p>
        </p:txBody>
      </p:sp>
      <p:sp>
        <p:nvSpPr>
          <p:cNvPr id="40" name="Espace réservé du texte 24">
            <a:extLst>
              <a:ext uri="{FF2B5EF4-FFF2-40B4-BE49-F238E27FC236}">
                <a16:creationId xmlns:a16="http://schemas.microsoft.com/office/drawing/2014/main" id="{937F4311-EBEC-44E3-8542-07503B54D770}"/>
              </a:ext>
            </a:extLst>
          </p:cNvPr>
          <p:cNvSpPr>
            <a:spLocks noGrp="1"/>
          </p:cNvSpPr>
          <p:nvPr>
            <p:ph type="body" sz="quarter" idx="16" hasCustomPrompt="1"/>
          </p:nvPr>
        </p:nvSpPr>
        <p:spPr>
          <a:xfrm>
            <a:off x="891723" y="2943573"/>
            <a:ext cx="1698625" cy="800100"/>
          </a:xfrm>
        </p:spPr>
        <p:txBody>
          <a:bodyPr rtlCol="0">
            <a:normAutofit/>
          </a:bodyPr>
          <a:lstStyle>
            <a:lvl1pPr marL="0" indent="0">
              <a:buNone/>
              <a:defRPr sz="1600" b="1">
                <a:solidFill>
                  <a:schemeClr val="accent4"/>
                </a:solidFill>
                <a:latin typeface="+mn-lt"/>
              </a:defRPr>
            </a:lvl1pPr>
          </a:lstStyle>
          <a:p>
            <a:pPr lvl="0" rtl="0"/>
            <a:r>
              <a:rPr lang="fr-FR" noProof="0"/>
              <a:t>Modifiez les styles du texte du masque</a:t>
            </a:r>
          </a:p>
        </p:txBody>
      </p:sp>
      <p:sp>
        <p:nvSpPr>
          <p:cNvPr id="43" name="Espace réservé du texte 24">
            <a:extLst>
              <a:ext uri="{FF2B5EF4-FFF2-40B4-BE49-F238E27FC236}">
                <a16:creationId xmlns:a16="http://schemas.microsoft.com/office/drawing/2014/main" id="{FED4B056-A42A-4115-B98D-177B9AFDABFE}"/>
              </a:ext>
            </a:extLst>
          </p:cNvPr>
          <p:cNvSpPr>
            <a:spLocks noGrp="1"/>
          </p:cNvSpPr>
          <p:nvPr>
            <p:ph type="body" sz="quarter" idx="17" hasCustomPrompt="1"/>
          </p:nvPr>
        </p:nvSpPr>
        <p:spPr>
          <a:xfrm>
            <a:off x="2590348" y="2943573"/>
            <a:ext cx="1698625" cy="800100"/>
          </a:xfrm>
        </p:spPr>
        <p:txBody>
          <a:bodyPr rtlCol="0">
            <a:normAutofit/>
          </a:bodyPr>
          <a:lstStyle>
            <a:lvl1pPr marL="0" indent="0">
              <a:buNone/>
              <a:defRPr sz="1600" b="1">
                <a:solidFill>
                  <a:schemeClr val="accent4"/>
                </a:solidFill>
                <a:latin typeface="+mn-lt"/>
              </a:defRPr>
            </a:lvl1pPr>
          </a:lstStyle>
          <a:p>
            <a:pPr lvl="0" rtl="0"/>
            <a:r>
              <a:rPr lang="fr-FR" noProof="0"/>
              <a:t>Modifiez les styles du texte du masque</a:t>
            </a:r>
          </a:p>
        </p:txBody>
      </p:sp>
      <p:sp>
        <p:nvSpPr>
          <p:cNvPr id="45" name="Espace réservé du texte 24">
            <a:extLst>
              <a:ext uri="{FF2B5EF4-FFF2-40B4-BE49-F238E27FC236}">
                <a16:creationId xmlns:a16="http://schemas.microsoft.com/office/drawing/2014/main" id="{2D359611-5488-43D7-A2A6-E60DB2E1D872}"/>
              </a:ext>
            </a:extLst>
          </p:cNvPr>
          <p:cNvSpPr>
            <a:spLocks noGrp="1"/>
          </p:cNvSpPr>
          <p:nvPr>
            <p:ph type="body" sz="quarter" idx="18" hasCustomPrompt="1"/>
          </p:nvPr>
        </p:nvSpPr>
        <p:spPr>
          <a:xfrm>
            <a:off x="4794793" y="2943573"/>
            <a:ext cx="1698625" cy="800100"/>
          </a:xfrm>
        </p:spPr>
        <p:txBody>
          <a:bodyPr rtlCol="0">
            <a:normAutofit/>
          </a:bodyPr>
          <a:lstStyle>
            <a:lvl1pPr marL="0" indent="0">
              <a:buNone/>
              <a:defRPr sz="1600" b="1">
                <a:solidFill>
                  <a:schemeClr val="accent4"/>
                </a:solidFill>
                <a:latin typeface="+mn-lt"/>
              </a:defRPr>
            </a:lvl1pPr>
          </a:lstStyle>
          <a:p>
            <a:pPr lvl="0" rtl="0"/>
            <a:r>
              <a:rPr lang="fr-FR" noProof="0"/>
              <a:t>Modifiez les styles du texte du masque</a:t>
            </a:r>
          </a:p>
        </p:txBody>
      </p:sp>
      <p:sp>
        <p:nvSpPr>
          <p:cNvPr id="46" name="Espace réservé du texte 24">
            <a:extLst>
              <a:ext uri="{FF2B5EF4-FFF2-40B4-BE49-F238E27FC236}">
                <a16:creationId xmlns:a16="http://schemas.microsoft.com/office/drawing/2014/main" id="{F2182E7C-B18B-4F73-B0D1-86196D992B18}"/>
              </a:ext>
            </a:extLst>
          </p:cNvPr>
          <p:cNvSpPr>
            <a:spLocks noGrp="1"/>
          </p:cNvSpPr>
          <p:nvPr>
            <p:ph type="body" sz="quarter" idx="19" hasCustomPrompt="1"/>
          </p:nvPr>
        </p:nvSpPr>
        <p:spPr>
          <a:xfrm>
            <a:off x="7876955" y="2942030"/>
            <a:ext cx="3517877" cy="800100"/>
          </a:xfrm>
        </p:spPr>
        <p:txBody>
          <a:bodyPr rtlCol="0">
            <a:normAutofit/>
          </a:bodyPr>
          <a:lstStyle>
            <a:lvl1pPr marL="0" indent="0">
              <a:buNone/>
              <a:defRPr sz="1600" b="1">
                <a:solidFill>
                  <a:schemeClr val="accent4"/>
                </a:solidFill>
                <a:latin typeface="+mn-lt"/>
              </a:defRPr>
            </a:lvl1pPr>
          </a:lstStyle>
          <a:p>
            <a:pPr lvl="0" rtl="0"/>
            <a:r>
              <a:rPr lang="fr-FR" noProof="0"/>
              <a:t>Modifiez les styles du texte du masque</a:t>
            </a:r>
          </a:p>
        </p:txBody>
      </p:sp>
      <p:sp>
        <p:nvSpPr>
          <p:cNvPr id="48" name="Espace réservé du texte 24">
            <a:extLst>
              <a:ext uri="{FF2B5EF4-FFF2-40B4-BE49-F238E27FC236}">
                <a16:creationId xmlns:a16="http://schemas.microsoft.com/office/drawing/2014/main" id="{3D51A445-889E-44A8-AF12-58BC161D148C}"/>
              </a:ext>
            </a:extLst>
          </p:cNvPr>
          <p:cNvSpPr>
            <a:spLocks noGrp="1"/>
          </p:cNvSpPr>
          <p:nvPr>
            <p:ph type="body" sz="quarter" idx="20" hasCustomPrompt="1"/>
          </p:nvPr>
        </p:nvSpPr>
        <p:spPr>
          <a:xfrm>
            <a:off x="891722" y="5607548"/>
            <a:ext cx="3397251" cy="800100"/>
          </a:xfrm>
        </p:spPr>
        <p:txBody>
          <a:bodyPr rtlCol="0">
            <a:normAutofit/>
          </a:bodyPr>
          <a:lstStyle>
            <a:lvl1pPr marL="0" indent="0">
              <a:buNone/>
              <a:defRPr sz="1600" b="0">
                <a:solidFill>
                  <a:schemeClr val="accent3"/>
                </a:solidFill>
                <a:latin typeface="+mn-lt"/>
              </a:defRPr>
            </a:lvl1pPr>
          </a:lstStyle>
          <a:p>
            <a:pPr lvl="0" rtl="0"/>
            <a:r>
              <a:rPr lang="fr-FR" noProof="0"/>
              <a:t>Modifiez les styles du texte du masque</a:t>
            </a:r>
          </a:p>
        </p:txBody>
      </p:sp>
      <p:sp>
        <p:nvSpPr>
          <p:cNvPr id="49" name="Espace réservé du texte 24">
            <a:extLst>
              <a:ext uri="{FF2B5EF4-FFF2-40B4-BE49-F238E27FC236}">
                <a16:creationId xmlns:a16="http://schemas.microsoft.com/office/drawing/2014/main" id="{358BC44E-644D-4E21-A055-1178CD0D2698}"/>
              </a:ext>
            </a:extLst>
          </p:cNvPr>
          <p:cNvSpPr>
            <a:spLocks noGrp="1"/>
          </p:cNvSpPr>
          <p:nvPr>
            <p:ph type="body" sz="quarter" idx="21" hasCustomPrompt="1"/>
          </p:nvPr>
        </p:nvSpPr>
        <p:spPr>
          <a:xfrm>
            <a:off x="4794792" y="4909834"/>
            <a:ext cx="1698625" cy="800100"/>
          </a:xfrm>
        </p:spPr>
        <p:txBody>
          <a:bodyPr rtlCol="0">
            <a:normAutofit/>
          </a:bodyPr>
          <a:lstStyle>
            <a:lvl1pPr marL="0" indent="0">
              <a:buNone/>
              <a:defRPr sz="1600" b="0">
                <a:solidFill>
                  <a:schemeClr val="accent2"/>
                </a:solidFill>
                <a:latin typeface="+mn-lt"/>
              </a:defRPr>
            </a:lvl1pPr>
          </a:lstStyle>
          <a:p>
            <a:pPr lvl="0" rtl="0"/>
            <a:r>
              <a:rPr lang="fr-FR" noProof="0"/>
              <a:t>Modifiez les styles du texte du masque</a:t>
            </a:r>
          </a:p>
        </p:txBody>
      </p:sp>
      <p:sp>
        <p:nvSpPr>
          <p:cNvPr id="50" name="Espace réservé du texte 24">
            <a:extLst>
              <a:ext uri="{FF2B5EF4-FFF2-40B4-BE49-F238E27FC236}">
                <a16:creationId xmlns:a16="http://schemas.microsoft.com/office/drawing/2014/main" id="{32C60917-FE9C-4C02-976E-9F4DF95F1614}"/>
              </a:ext>
            </a:extLst>
          </p:cNvPr>
          <p:cNvSpPr>
            <a:spLocks noGrp="1"/>
          </p:cNvSpPr>
          <p:nvPr>
            <p:ph type="body" sz="quarter" idx="22" hasCustomPrompt="1"/>
          </p:nvPr>
        </p:nvSpPr>
        <p:spPr>
          <a:xfrm>
            <a:off x="7890713" y="4909834"/>
            <a:ext cx="2692939" cy="800100"/>
          </a:xfrm>
        </p:spPr>
        <p:txBody>
          <a:bodyPr rtlCol="0">
            <a:normAutofit/>
          </a:bodyPr>
          <a:lstStyle>
            <a:lvl1pPr marL="0" indent="0">
              <a:buNone/>
              <a:defRPr sz="1600" b="0">
                <a:solidFill>
                  <a:schemeClr val="accent2"/>
                </a:solidFill>
                <a:latin typeface="+mn-lt"/>
              </a:defRPr>
            </a:lvl1pPr>
          </a:lstStyle>
          <a:p>
            <a:pPr lvl="0" rtl="0"/>
            <a:r>
              <a:rPr lang="fr-FR" noProof="0"/>
              <a:t>Modifiez les styles du texte du masque</a:t>
            </a:r>
          </a:p>
        </p:txBody>
      </p:sp>
      <p:sp>
        <p:nvSpPr>
          <p:cNvPr id="55" name="Espace réservé d’image 12">
            <a:extLst>
              <a:ext uri="{FF2B5EF4-FFF2-40B4-BE49-F238E27FC236}">
                <a16:creationId xmlns:a16="http://schemas.microsoft.com/office/drawing/2014/main" id="{2535BC4C-3D36-473A-B9EF-EC6F3BA67113}"/>
              </a:ext>
            </a:extLst>
          </p:cNvPr>
          <p:cNvSpPr>
            <a:spLocks noGrp="1"/>
          </p:cNvSpPr>
          <p:nvPr>
            <p:ph type="pic" sz="quarter" idx="37" hasCustomPrompt="1"/>
          </p:nvPr>
        </p:nvSpPr>
        <p:spPr>
          <a:xfrm>
            <a:off x="891723" y="3816446"/>
            <a:ext cx="1636776" cy="1618488"/>
          </a:xfrm>
        </p:spPr>
        <p:txBody>
          <a:bodyPr rtlCol="0" anchor="ctr" anchorCtr="0">
            <a:noAutofit/>
          </a:bodyPr>
          <a:lstStyle>
            <a:lvl1pPr marL="0" indent="0" algn="ctr">
              <a:buNone/>
              <a:defRPr sz="1400">
                <a:solidFill>
                  <a:schemeClr val="accent4"/>
                </a:solidFill>
                <a:latin typeface="+mn-lt"/>
              </a:defRPr>
            </a:lvl1pPr>
          </a:lstStyle>
          <a:p>
            <a:pPr rtl="0"/>
            <a:r>
              <a:rPr lang="fr-FR" noProof="0"/>
              <a:t>Cliquez sur l’icône pour ajouter une image</a:t>
            </a:r>
          </a:p>
        </p:txBody>
      </p:sp>
      <p:sp>
        <p:nvSpPr>
          <p:cNvPr id="56" name="Espace réservé d’image 12">
            <a:extLst>
              <a:ext uri="{FF2B5EF4-FFF2-40B4-BE49-F238E27FC236}">
                <a16:creationId xmlns:a16="http://schemas.microsoft.com/office/drawing/2014/main" id="{A1E61843-0C1E-4581-98C1-C9247F7043AC}"/>
              </a:ext>
            </a:extLst>
          </p:cNvPr>
          <p:cNvSpPr>
            <a:spLocks noGrp="1"/>
          </p:cNvSpPr>
          <p:nvPr>
            <p:ph type="pic" sz="quarter" idx="38" hasCustomPrompt="1"/>
          </p:nvPr>
        </p:nvSpPr>
        <p:spPr>
          <a:xfrm>
            <a:off x="2590348" y="3816446"/>
            <a:ext cx="1636776" cy="1618488"/>
          </a:xfrm>
        </p:spPr>
        <p:txBody>
          <a:bodyPr rtlCol="0" anchor="ctr" anchorCtr="0">
            <a:noAutofit/>
          </a:bodyPr>
          <a:lstStyle>
            <a:lvl1pPr marL="0" indent="0" algn="ctr">
              <a:buNone/>
              <a:defRPr sz="1400">
                <a:solidFill>
                  <a:schemeClr val="accent4"/>
                </a:solidFill>
                <a:latin typeface="+mn-lt"/>
              </a:defRPr>
            </a:lvl1pPr>
          </a:lstStyle>
          <a:p>
            <a:pPr rtl="0"/>
            <a:r>
              <a:rPr lang="fr-FR" noProof="0"/>
              <a:t>Cliquez sur l’icône pour ajouter une image</a:t>
            </a:r>
          </a:p>
        </p:txBody>
      </p:sp>
      <p:sp>
        <p:nvSpPr>
          <p:cNvPr id="57" name="Espace réservé d’image 12">
            <a:extLst>
              <a:ext uri="{FF2B5EF4-FFF2-40B4-BE49-F238E27FC236}">
                <a16:creationId xmlns:a16="http://schemas.microsoft.com/office/drawing/2014/main" id="{F3B39F0E-B245-4510-8C07-0EC29B83F1BA}"/>
              </a:ext>
            </a:extLst>
          </p:cNvPr>
          <p:cNvSpPr>
            <a:spLocks noGrp="1"/>
          </p:cNvSpPr>
          <p:nvPr>
            <p:ph type="pic" sz="quarter" idx="43" hasCustomPrompt="1"/>
          </p:nvPr>
        </p:nvSpPr>
        <p:spPr>
          <a:xfrm>
            <a:off x="4794793" y="3816446"/>
            <a:ext cx="2048256" cy="896112"/>
          </a:xfrm>
        </p:spPr>
        <p:txBody>
          <a:bodyPr rtlCol="0" anchor="ctr" anchorCtr="0">
            <a:noAutofit/>
          </a:bodyPr>
          <a:lstStyle>
            <a:lvl1pPr marL="0" indent="0" algn="ctr">
              <a:buNone/>
              <a:defRPr sz="1400">
                <a:solidFill>
                  <a:schemeClr val="accent4"/>
                </a:solidFill>
                <a:latin typeface="+mn-lt"/>
              </a:defRPr>
            </a:lvl1pPr>
          </a:lstStyle>
          <a:p>
            <a:pPr rtl="0"/>
            <a:r>
              <a:rPr lang="fr-FR" noProof="0"/>
              <a:t>Cliquez sur l’icône pour ajouter une image</a:t>
            </a:r>
          </a:p>
        </p:txBody>
      </p:sp>
      <p:sp>
        <p:nvSpPr>
          <p:cNvPr id="58" name="Espace réservé d’image 9">
            <a:extLst>
              <a:ext uri="{FF2B5EF4-FFF2-40B4-BE49-F238E27FC236}">
                <a16:creationId xmlns:a16="http://schemas.microsoft.com/office/drawing/2014/main" id="{A9E755CD-1A38-4F75-A18E-2D31E4934C8A}"/>
              </a:ext>
            </a:extLst>
          </p:cNvPr>
          <p:cNvSpPr>
            <a:spLocks noGrp="1"/>
          </p:cNvSpPr>
          <p:nvPr>
            <p:ph type="pic" sz="quarter" idx="44" hasCustomPrompt="1"/>
          </p:nvPr>
        </p:nvSpPr>
        <p:spPr>
          <a:xfrm>
            <a:off x="7876955" y="3864572"/>
            <a:ext cx="1481328" cy="758952"/>
          </a:xfrm>
        </p:spPr>
        <p:txBody>
          <a:bodyPr rtlCol="0" anchor="ctr" anchorCtr="0">
            <a:normAutofit/>
          </a:bodyPr>
          <a:lstStyle>
            <a:lvl1pPr marL="0" indent="0" algn="ctr">
              <a:buNone/>
              <a:defRPr sz="1400">
                <a:solidFill>
                  <a:schemeClr val="accent4"/>
                </a:solidFill>
                <a:latin typeface="+mn-lt"/>
              </a:defRPr>
            </a:lvl1pPr>
          </a:lstStyle>
          <a:p>
            <a:pPr rtl="0"/>
            <a:r>
              <a:rPr lang="fr-FR" noProof="0"/>
              <a:t>Cliquez sur l’icône pour ajouter une image</a:t>
            </a:r>
          </a:p>
        </p:txBody>
      </p:sp>
      <p:sp>
        <p:nvSpPr>
          <p:cNvPr id="2" name="Titre 1">
            <a:extLst>
              <a:ext uri="{FF2B5EF4-FFF2-40B4-BE49-F238E27FC236}">
                <a16:creationId xmlns:a16="http://schemas.microsoft.com/office/drawing/2014/main" id="{1C750AC0-7255-417F-919C-19DF42857E05}"/>
              </a:ext>
            </a:extLst>
          </p:cNvPr>
          <p:cNvSpPr>
            <a:spLocks noGrp="1"/>
          </p:cNvSpPr>
          <p:nvPr>
            <p:ph type="title" hasCustomPrompt="1"/>
          </p:nvPr>
        </p:nvSpPr>
        <p:spPr>
          <a:xfrm>
            <a:off x="0" y="365125"/>
            <a:ext cx="7909560" cy="1069848"/>
          </a:xfrm>
          <a:gradFill>
            <a:gsLst>
              <a:gs pos="0">
                <a:schemeClr val="accent2"/>
              </a:gs>
              <a:gs pos="100000">
                <a:schemeClr val="accent1"/>
              </a:gs>
            </a:gsLst>
            <a:lin ang="10800000" scaled="1"/>
          </a:gradFill>
        </p:spPr>
        <p:txBody>
          <a:bodyPr lIns="900000" rtlCol="0"/>
          <a:lstStyle>
            <a:lvl1pPr>
              <a:defRPr>
                <a:solidFill>
                  <a:schemeClr val="bg1"/>
                </a:solidFill>
              </a:defRPr>
            </a:lvl1pPr>
          </a:lstStyle>
          <a:p>
            <a:pPr rtl="0"/>
            <a:r>
              <a:rPr lang="fr-FR" noProof="0"/>
              <a:t>Comment utiliser ce modèle</a:t>
            </a:r>
          </a:p>
        </p:txBody>
      </p:sp>
    </p:spTree>
    <p:extLst>
      <p:ext uri="{BB962C8B-B14F-4D97-AF65-F5344CB8AC3E}">
        <p14:creationId xmlns:p14="http://schemas.microsoft.com/office/powerpoint/2010/main" val="246449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position du texte 1">
    <p:spTree>
      <p:nvGrpSpPr>
        <p:cNvPr id="1" name=""/>
        <p:cNvGrpSpPr/>
        <p:nvPr/>
      </p:nvGrpSpPr>
      <p:grpSpPr>
        <a:xfrm>
          <a:off x="0" y="0"/>
          <a:ext cx="0" cy="0"/>
          <a:chOff x="0" y="0"/>
          <a:chExt cx="0" cy="0"/>
        </a:xfrm>
      </p:grpSpPr>
      <p:grpSp>
        <p:nvGrpSpPr>
          <p:cNvPr id="7" name="Graphisme 16">
            <a:extLst>
              <a:ext uri="{FF2B5EF4-FFF2-40B4-BE49-F238E27FC236}">
                <a16:creationId xmlns:a16="http://schemas.microsoft.com/office/drawing/2014/main" id="{AD638337-297E-49B3-AE0F-B36EC9D01661}"/>
              </a:ext>
            </a:extLst>
          </p:cNvPr>
          <p:cNvGrpSpPr/>
          <p:nvPr userDrawn="1"/>
        </p:nvGrpSpPr>
        <p:grpSpPr>
          <a:xfrm>
            <a:off x="10962579" y="5678327"/>
            <a:ext cx="1234800" cy="1051200"/>
            <a:chOff x="5626893" y="3026568"/>
            <a:chExt cx="937260" cy="800760"/>
          </a:xfrm>
        </p:grpSpPr>
        <p:sp>
          <p:nvSpPr>
            <p:cNvPr id="8" name="Forme libre : Forme 7">
              <a:extLst>
                <a:ext uri="{FF2B5EF4-FFF2-40B4-BE49-F238E27FC236}">
                  <a16:creationId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fr-FR" noProof="0"/>
            </a:p>
          </p:txBody>
        </p:sp>
        <p:sp>
          <p:nvSpPr>
            <p:cNvPr id="9" name="Forme libre : Forme 8">
              <a:extLst>
                <a:ext uri="{FF2B5EF4-FFF2-40B4-BE49-F238E27FC236}">
                  <a16:creationId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fr-FR" noProof="0"/>
            </a:p>
          </p:txBody>
        </p:sp>
      </p:grpSp>
      <p:sp>
        <p:nvSpPr>
          <p:cNvPr id="3" name="Espace réservé du texte 2">
            <a:extLst>
              <a:ext uri="{FF2B5EF4-FFF2-40B4-BE49-F238E27FC236}">
                <a16:creationId xmlns:a16="http://schemas.microsoft.com/office/drawing/2014/main"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rtlCol="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FR" noProof="0"/>
              <a:t>MODIFIEZ LES STYLES DU TEXTE DU MASQUE</a:t>
            </a:r>
          </a:p>
        </p:txBody>
      </p:sp>
      <p:sp>
        <p:nvSpPr>
          <p:cNvPr id="4" name="Espace réservé de la date 3">
            <a:extLst>
              <a:ext uri="{FF2B5EF4-FFF2-40B4-BE49-F238E27FC236}">
                <a16:creationId xmlns:a16="http://schemas.microsoft.com/office/drawing/2014/main" id="{4DBF8466-F90A-4774-B172-0061F1A7985F}"/>
              </a:ext>
            </a:extLst>
          </p:cNvPr>
          <p:cNvSpPr>
            <a:spLocks noGrp="1"/>
          </p:cNvSpPr>
          <p:nvPr>
            <p:ph type="dt" sz="half" idx="10"/>
          </p:nvPr>
        </p:nvSpPr>
        <p:spPr/>
        <p:txBody>
          <a:bodyPr rtlCol="0"/>
          <a:lstStyle/>
          <a:p>
            <a:pPr rtl="0"/>
            <a:r>
              <a:rPr lang="fr-FR" noProof="0"/>
              <a:t>JJ.MM.20XX</a:t>
            </a:r>
          </a:p>
        </p:txBody>
      </p:sp>
      <p:sp>
        <p:nvSpPr>
          <p:cNvPr id="5" name="Espace réservé du pied de page 4">
            <a:extLst>
              <a:ext uri="{FF2B5EF4-FFF2-40B4-BE49-F238E27FC236}">
                <a16:creationId xmlns:a16="http://schemas.microsoft.com/office/drawing/2014/main" id="{7BC76C28-113A-459C-BD12-125E112B10B7}"/>
              </a:ext>
            </a:extLst>
          </p:cNvPr>
          <p:cNvSpPr>
            <a:spLocks noGrp="1"/>
          </p:cNvSpPr>
          <p:nvPr>
            <p:ph type="ftr" sz="quarter" idx="11"/>
          </p:nvPr>
        </p:nvSpPr>
        <p:spPr/>
        <p:txBody>
          <a:bodyPr lIns="0" rtlCol="0"/>
          <a:lstStyle/>
          <a:p>
            <a:pPr rtl="0"/>
            <a:r>
              <a:rPr lang="fr-FR" noProof="0"/>
              <a:t>AJOUTER UN PIED DE PAGE</a:t>
            </a:r>
          </a:p>
        </p:txBody>
      </p:sp>
      <p:sp>
        <p:nvSpPr>
          <p:cNvPr id="6" name="Espace réservé du numéro de diapositive 5">
            <a:extLst>
              <a:ext uri="{FF2B5EF4-FFF2-40B4-BE49-F238E27FC236}">
                <a16:creationId xmlns:a16="http://schemas.microsoft.com/office/drawing/2014/main" id="{6D51ADD0-1305-43DD-A03D-2FE3B5D0EB62}"/>
              </a:ext>
            </a:extLst>
          </p:cNvPr>
          <p:cNvSpPr>
            <a:spLocks noGrp="1"/>
          </p:cNvSpPr>
          <p:nvPr>
            <p:ph type="sldNum" sz="quarter" idx="12"/>
          </p:nvPr>
        </p:nvSpPr>
        <p:spPr/>
        <p:txBody>
          <a:bodyPr rtlCol="0"/>
          <a:lstStyle/>
          <a:p>
            <a:pPr rtl="0"/>
            <a:fld id="{98C0CDE5-970C-4CC4-BF43-0DA127E73E82}" type="slidenum">
              <a:rPr lang="fr-FR" noProof="0" smtClean="0"/>
              <a:t>‹N°›</a:t>
            </a:fld>
            <a:endParaRPr lang="fr-FR" noProof="0"/>
          </a:p>
        </p:txBody>
      </p:sp>
      <p:sp>
        <p:nvSpPr>
          <p:cNvPr id="10" name="Graphique 23">
            <a:extLst>
              <a:ext uri="{FF2B5EF4-FFF2-40B4-BE49-F238E27FC236}">
                <a16:creationId xmlns:a16="http://schemas.microsoft.com/office/drawing/2014/main"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fr-FR" noProof="0"/>
          </a:p>
        </p:txBody>
      </p:sp>
      <p:sp>
        <p:nvSpPr>
          <p:cNvPr id="11" name="Graphique 6">
            <a:extLst>
              <a:ext uri="{FF2B5EF4-FFF2-40B4-BE49-F238E27FC236}">
                <a16:creationId xmlns:a16="http://schemas.microsoft.com/office/drawing/2014/main"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fr-FR" noProof="0"/>
          </a:p>
        </p:txBody>
      </p:sp>
      <p:sp>
        <p:nvSpPr>
          <p:cNvPr id="13" name="Titre 1">
            <a:extLst>
              <a:ext uri="{FF2B5EF4-FFF2-40B4-BE49-F238E27FC236}">
                <a16:creationId xmlns:a16="http://schemas.microsoft.com/office/drawing/2014/main" id="{F708432B-D626-47BC-8C1E-E5F2ADCDCE43}"/>
              </a:ext>
            </a:extLst>
          </p:cNvPr>
          <p:cNvSpPr>
            <a:spLocks noGrp="1"/>
          </p:cNvSpPr>
          <p:nvPr>
            <p:ph type="title" hasCustomPrompt="1"/>
          </p:nvPr>
        </p:nvSpPr>
        <p:spPr>
          <a:xfrm rot="-360000">
            <a:off x="846111" y="974881"/>
            <a:ext cx="3933620" cy="734415"/>
          </a:xfrm>
        </p:spPr>
        <p:txBody>
          <a:bodyPr rtlCol="0" anchor="b">
            <a:normAutofit/>
          </a:bodyPr>
          <a:lstStyle>
            <a:lvl1pPr>
              <a:defRPr sz="4000">
                <a:solidFill>
                  <a:schemeClr val="bg1"/>
                </a:solidFill>
              </a:defRPr>
            </a:lvl1pPr>
          </a:lstStyle>
          <a:p>
            <a:pPr rtl="0"/>
            <a:r>
              <a:rPr lang="fr-FR" noProof="0"/>
              <a:t>Disposition du texte 1</a:t>
            </a:r>
          </a:p>
        </p:txBody>
      </p:sp>
      <p:sp>
        <p:nvSpPr>
          <p:cNvPr id="17" name="Espace réservé du texte 16">
            <a:extLst>
              <a:ext uri="{FF2B5EF4-FFF2-40B4-BE49-F238E27FC236}">
                <a16:creationId xmlns:a16="http://schemas.microsoft.com/office/drawing/2014/main" id="{B8041375-FFF3-48A5-8985-52AD4D496A62}"/>
              </a:ext>
            </a:extLst>
          </p:cNvPr>
          <p:cNvSpPr>
            <a:spLocks noGrp="1"/>
          </p:cNvSpPr>
          <p:nvPr>
            <p:ph type="body" sz="quarter" idx="13" hasCustomPrompt="1"/>
          </p:nvPr>
        </p:nvSpPr>
        <p:spPr>
          <a:xfrm>
            <a:off x="808990" y="3392622"/>
            <a:ext cx="3913188" cy="2249488"/>
          </a:xfrm>
        </p:spPr>
        <p:txBody>
          <a:bodyPr rtlCol="0">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rtl="0"/>
            <a:r>
              <a:rPr lang="fr-FR" noProof="0"/>
              <a:t>Modifiez les styles du texte du masque</a:t>
            </a:r>
          </a:p>
        </p:txBody>
      </p:sp>
      <p:grpSp>
        <p:nvGrpSpPr>
          <p:cNvPr id="19" name="Graphique 17">
            <a:extLst>
              <a:ext uri="{FF2B5EF4-FFF2-40B4-BE49-F238E27FC236}">
                <a16:creationId xmlns:a16="http://schemas.microsoft.com/office/drawing/2014/main" id="{1CF7F5A7-666B-4C97-8F1C-0930361F612E}"/>
              </a:ext>
            </a:extLst>
          </p:cNvPr>
          <p:cNvGrpSpPr/>
          <p:nvPr/>
        </p:nvGrpSpPr>
        <p:grpSpPr>
          <a:xfrm>
            <a:off x="5530724" y="0"/>
            <a:ext cx="6340653" cy="6429600"/>
            <a:chOff x="5530724" y="0"/>
            <a:chExt cx="6340653" cy="6429600"/>
          </a:xfrm>
        </p:grpSpPr>
        <p:sp>
          <p:nvSpPr>
            <p:cNvPr id="20" name="Forme libre : Forme 19">
              <a:extLst>
                <a:ext uri="{FF2B5EF4-FFF2-40B4-BE49-F238E27FC236}">
                  <a16:creationId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pPr rtl="0"/>
              <a:endParaRPr lang="fr-FR" noProof="0"/>
            </a:p>
          </p:txBody>
        </p:sp>
        <p:sp>
          <p:nvSpPr>
            <p:cNvPr id="21" name="Forme libre : Forme 20">
              <a:extLst>
                <a:ext uri="{FF2B5EF4-FFF2-40B4-BE49-F238E27FC236}">
                  <a16:creationId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pPr rtl="0"/>
              <a:endParaRPr lang="fr-FR" noProof="0"/>
            </a:p>
          </p:txBody>
        </p:sp>
        <p:sp>
          <p:nvSpPr>
            <p:cNvPr id="22" name="Forme libre : Forme 21">
              <a:extLst>
                <a:ext uri="{FF2B5EF4-FFF2-40B4-BE49-F238E27FC236}">
                  <a16:creationId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pPr rtl="0"/>
              <a:endParaRPr lang="fr-FR" noProof="0"/>
            </a:p>
          </p:txBody>
        </p:sp>
      </p:grpSp>
      <p:sp>
        <p:nvSpPr>
          <p:cNvPr id="24" name="Espace réservé d’image 23">
            <a:extLst>
              <a:ext uri="{FF2B5EF4-FFF2-40B4-BE49-F238E27FC236}">
                <a16:creationId xmlns:a16="http://schemas.microsoft.com/office/drawing/2014/main" id="{76641E2E-882B-485E-AD7C-2BC054BEA520}"/>
              </a:ext>
            </a:extLst>
          </p:cNvPr>
          <p:cNvSpPr>
            <a:spLocks noGrp="1"/>
          </p:cNvSpPr>
          <p:nvPr>
            <p:ph type="pic" sz="quarter" idx="14" hasCustomPrompt="1"/>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rtlCol="0" anchor="ctr" anchorCtr="0">
            <a:normAutofit/>
          </a:bodyPr>
          <a:lstStyle>
            <a:lvl1pPr marL="0" indent="0" algn="ctr">
              <a:buNone/>
              <a:defRPr sz="1400"/>
            </a:lvl1pPr>
          </a:lstStyle>
          <a:p>
            <a:pPr rtl="0"/>
            <a:r>
              <a:rPr lang="fr-FR" noProof="0"/>
              <a:t>Cliquez sur l’icône pour ajouter une image</a:t>
            </a:r>
          </a:p>
        </p:txBody>
      </p:sp>
    </p:spTree>
    <p:extLst>
      <p:ext uri="{BB962C8B-B14F-4D97-AF65-F5344CB8AC3E}">
        <p14:creationId xmlns:p14="http://schemas.microsoft.com/office/powerpoint/2010/main" val="265814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position du texte 2">
    <p:spTree>
      <p:nvGrpSpPr>
        <p:cNvPr id="1" name=""/>
        <p:cNvGrpSpPr/>
        <p:nvPr/>
      </p:nvGrpSpPr>
      <p:grpSpPr>
        <a:xfrm>
          <a:off x="0" y="0"/>
          <a:ext cx="0" cy="0"/>
          <a:chOff x="0" y="0"/>
          <a:chExt cx="0" cy="0"/>
        </a:xfrm>
      </p:grpSpPr>
      <p:grpSp>
        <p:nvGrpSpPr>
          <p:cNvPr id="8" name="Graphisme 16">
            <a:extLst>
              <a:ext uri="{FF2B5EF4-FFF2-40B4-BE49-F238E27FC236}">
                <a16:creationId xmlns:a16="http://schemas.microsoft.com/office/drawing/2014/main" id="{AD4D64B1-E729-4A4C-8FF7-134EACCE9ED5}"/>
              </a:ext>
            </a:extLst>
          </p:cNvPr>
          <p:cNvGrpSpPr/>
          <p:nvPr userDrawn="1"/>
        </p:nvGrpSpPr>
        <p:grpSpPr>
          <a:xfrm>
            <a:off x="10962579" y="5678327"/>
            <a:ext cx="1234800" cy="1051200"/>
            <a:chOff x="5626893" y="3026568"/>
            <a:chExt cx="937260" cy="800760"/>
          </a:xfrm>
        </p:grpSpPr>
        <p:sp>
          <p:nvSpPr>
            <p:cNvPr id="9" name="Forme libre : Forme 8">
              <a:extLst>
                <a:ext uri="{FF2B5EF4-FFF2-40B4-BE49-F238E27FC236}">
                  <a16:creationId xmlns:a16="http://schemas.microsoft.com/office/drawing/2014/main"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fr-FR" noProof="0"/>
            </a:p>
          </p:txBody>
        </p:sp>
        <p:sp>
          <p:nvSpPr>
            <p:cNvPr id="10" name="Forme libre : Forme 9">
              <a:extLst>
                <a:ext uri="{FF2B5EF4-FFF2-40B4-BE49-F238E27FC236}">
                  <a16:creationId xmlns:a16="http://schemas.microsoft.com/office/drawing/2014/main"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fr-FR" noProof="0"/>
            </a:p>
          </p:txBody>
        </p:sp>
      </p:grpSp>
      <p:sp>
        <p:nvSpPr>
          <p:cNvPr id="5" name="Espace réservé de la date 4">
            <a:extLst>
              <a:ext uri="{FF2B5EF4-FFF2-40B4-BE49-F238E27FC236}">
                <a16:creationId xmlns:a16="http://schemas.microsoft.com/office/drawing/2014/main" id="{BC7C1B33-ECEC-4E34-B218-27830F70B24F}"/>
              </a:ext>
            </a:extLst>
          </p:cNvPr>
          <p:cNvSpPr>
            <a:spLocks noGrp="1"/>
          </p:cNvSpPr>
          <p:nvPr>
            <p:ph type="dt" sz="half" idx="10"/>
          </p:nvPr>
        </p:nvSpPr>
        <p:spPr/>
        <p:txBody>
          <a:bodyPr rtlCol="0"/>
          <a:lstStyle/>
          <a:p>
            <a:pPr rtl="0"/>
            <a:r>
              <a:rPr lang="fr-FR" noProof="0"/>
              <a:t>JJ.MM.20XX</a:t>
            </a:r>
          </a:p>
        </p:txBody>
      </p:sp>
      <p:sp>
        <p:nvSpPr>
          <p:cNvPr id="6" name="Espace réservé du pied de page 5">
            <a:extLst>
              <a:ext uri="{FF2B5EF4-FFF2-40B4-BE49-F238E27FC236}">
                <a16:creationId xmlns:a16="http://schemas.microsoft.com/office/drawing/2014/main" id="{2D31CE7A-B999-4982-BCDD-EEC4E9A23247}"/>
              </a:ext>
            </a:extLst>
          </p:cNvPr>
          <p:cNvSpPr>
            <a:spLocks noGrp="1"/>
          </p:cNvSpPr>
          <p:nvPr>
            <p:ph type="ftr" sz="quarter" idx="11"/>
          </p:nvPr>
        </p:nvSpPr>
        <p:spPr/>
        <p:txBody>
          <a:bodyPr rtlCol="0"/>
          <a:lstStyle/>
          <a:p>
            <a:pPr rtl="0"/>
            <a:r>
              <a:rPr lang="fr-FR" noProof="0"/>
              <a:t>AJOUTER UN PIED DE PAGE</a:t>
            </a:r>
          </a:p>
        </p:txBody>
      </p:sp>
      <p:sp>
        <p:nvSpPr>
          <p:cNvPr id="7" name="Espace réservé du numéro de diapositive 6">
            <a:extLst>
              <a:ext uri="{FF2B5EF4-FFF2-40B4-BE49-F238E27FC236}">
                <a16:creationId xmlns:a16="http://schemas.microsoft.com/office/drawing/2014/main" id="{B6317B1B-B559-4F47-A9AB-834EB93A8563}"/>
              </a:ext>
            </a:extLst>
          </p:cNvPr>
          <p:cNvSpPr>
            <a:spLocks noGrp="1"/>
          </p:cNvSpPr>
          <p:nvPr>
            <p:ph type="sldNum" sz="quarter" idx="12"/>
          </p:nvPr>
        </p:nvSpPr>
        <p:spPr/>
        <p:txBody>
          <a:bodyPr rtlCol="0"/>
          <a:lstStyle/>
          <a:p>
            <a:pPr rtl="0"/>
            <a:fld id="{98C0CDE5-970C-4CC4-BF43-0DA127E73E82}" type="slidenum">
              <a:rPr lang="fr-FR" noProof="0" smtClean="0"/>
              <a:t>‹N°›</a:t>
            </a:fld>
            <a:endParaRPr lang="fr-FR" noProof="0"/>
          </a:p>
        </p:txBody>
      </p:sp>
      <p:grpSp>
        <p:nvGrpSpPr>
          <p:cNvPr id="13" name="Groupe 12">
            <a:extLst>
              <a:ext uri="{FF2B5EF4-FFF2-40B4-BE49-F238E27FC236}">
                <a16:creationId xmlns:a16="http://schemas.microsoft.com/office/drawing/2014/main" id="{23F3C396-D7E8-4134-99CB-83AC5015781D}"/>
              </a:ext>
            </a:extLst>
          </p:cNvPr>
          <p:cNvGrpSpPr/>
          <p:nvPr userDrawn="1"/>
        </p:nvGrpSpPr>
        <p:grpSpPr>
          <a:xfrm flipH="1">
            <a:off x="7321677" y="587196"/>
            <a:ext cx="4885313" cy="1632656"/>
            <a:chOff x="-26126" y="587196"/>
            <a:chExt cx="4885313" cy="1632656"/>
          </a:xfrm>
        </p:grpSpPr>
        <p:sp>
          <p:nvSpPr>
            <p:cNvPr id="11" name="Graphique 23">
              <a:extLst>
                <a:ext uri="{FF2B5EF4-FFF2-40B4-BE49-F238E27FC236}">
                  <a16:creationId xmlns:a16="http://schemas.microsoft.com/office/drawing/2014/main"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fr-FR" noProof="0"/>
            </a:p>
          </p:txBody>
        </p:sp>
        <p:sp>
          <p:nvSpPr>
            <p:cNvPr id="12" name="Graphique 6">
              <a:extLst>
                <a:ext uri="{FF2B5EF4-FFF2-40B4-BE49-F238E27FC236}">
                  <a16:creationId xmlns:a16="http://schemas.microsoft.com/office/drawing/2014/main"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fr-FR" noProof="0"/>
            </a:p>
          </p:txBody>
        </p:sp>
      </p:grpSp>
      <p:sp>
        <p:nvSpPr>
          <p:cNvPr id="16" name="Titre 1">
            <a:extLst>
              <a:ext uri="{FF2B5EF4-FFF2-40B4-BE49-F238E27FC236}">
                <a16:creationId xmlns:a16="http://schemas.microsoft.com/office/drawing/2014/main" id="{D3A443B5-C60C-4149-99AA-5309F8B41C14}"/>
              </a:ext>
            </a:extLst>
          </p:cNvPr>
          <p:cNvSpPr>
            <a:spLocks noGrp="1"/>
          </p:cNvSpPr>
          <p:nvPr>
            <p:ph type="title" hasCustomPrompt="1"/>
          </p:nvPr>
        </p:nvSpPr>
        <p:spPr>
          <a:xfrm rot="360000">
            <a:off x="7354844" y="895259"/>
            <a:ext cx="4735459" cy="1012583"/>
          </a:xfrm>
        </p:spPr>
        <p:txBody>
          <a:bodyPr rtlCol="0"/>
          <a:lstStyle>
            <a:lvl1pPr algn="ctr">
              <a:defRPr>
                <a:solidFill>
                  <a:schemeClr val="bg1"/>
                </a:solidFill>
              </a:defRPr>
            </a:lvl1pPr>
          </a:lstStyle>
          <a:p>
            <a:pPr rtl="0"/>
            <a:r>
              <a:rPr lang="fr-FR" noProof="0"/>
              <a:t>Disposition du texte 2</a:t>
            </a:r>
          </a:p>
        </p:txBody>
      </p:sp>
      <p:sp>
        <p:nvSpPr>
          <p:cNvPr id="17" name="Espace réservé du texte 2">
            <a:extLst>
              <a:ext uri="{FF2B5EF4-FFF2-40B4-BE49-F238E27FC236}">
                <a16:creationId xmlns:a16="http://schemas.microsoft.com/office/drawing/2014/main" id="{D901BA76-252C-47D8-A48A-ECBA799BFCC3}"/>
              </a:ext>
            </a:extLst>
          </p:cNvPr>
          <p:cNvSpPr>
            <a:spLocks noGrp="1"/>
          </p:cNvSpPr>
          <p:nvPr>
            <p:ph type="body" idx="1" hasCustomPrompt="1"/>
          </p:nvPr>
        </p:nvSpPr>
        <p:spPr>
          <a:xfrm>
            <a:off x="6879053" y="2442380"/>
            <a:ext cx="3913632" cy="804672"/>
          </a:xfrm>
          <a:gradFill flip="none" rotWithShape="1">
            <a:gsLst>
              <a:gs pos="0">
                <a:schemeClr val="tx2"/>
              </a:gs>
              <a:gs pos="100000">
                <a:schemeClr val="tx1"/>
              </a:gs>
            </a:gsLst>
            <a:lin ang="0" scaled="1"/>
            <a:tileRect/>
          </a:gradFill>
        </p:spPr>
        <p:txBody>
          <a:bodyPr lIns="144000" tIns="108000" rIns="108000" bIns="108000" rtlCol="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FR" noProof="0"/>
              <a:t>MODIFIEZ LES STYLES DU TEXTE DU MASQUE</a:t>
            </a:r>
          </a:p>
        </p:txBody>
      </p:sp>
      <p:sp>
        <p:nvSpPr>
          <p:cNvPr id="18" name="Espace réservé du texte 16">
            <a:extLst>
              <a:ext uri="{FF2B5EF4-FFF2-40B4-BE49-F238E27FC236}">
                <a16:creationId xmlns:a16="http://schemas.microsoft.com/office/drawing/2014/main" id="{9D30E37C-4282-4FD1-9238-5F541F189EC3}"/>
              </a:ext>
            </a:extLst>
          </p:cNvPr>
          <p:cNvSpPr>
            <a:spLocks noGrp="1"/>
          </p:cNvSpPr>
          <p:nvPr>
            <p:ph type="body" sz="quarter" idx="13" hasCustomPrompt="1"/>
          </p:nvPr>
        </p:nvSpPr>
        <p:spPr>
          <a:xfrm>
            <a:off x="6932841" y="3401290"/>
            <a:ext cx="4347933" cy="693295"/>
          </a:xfrm>
        </p:spPr>
        <p:txBody>
          <a:bodyPr rtlCol="0">
            <a:normAutofit/>
          </a:bodyPr>
          <a:lstStyle>
            <a:lvl1pPr marL="0" indent="0">
              <a:spcBef>
                <a:spcPts val="600"/>
              </a:spcBef>
              <a:buClr>
                <a:schemeClr val="accent2"/>
              </a:buClr>
              <a:buNone/>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rtl="0"/>
            <a:r>
              <a:rPr lang="fr-FR" noProof="0"/>
              <a:t>Modifiez les styles du texte du masque</a:t>
            </a:r>
          </a:p>
        </p:txBody>
      </p:sp>
      <p:sp>
        <p:nvSpPr>
          <p:cNvPr id="20" name="Espace réservé du texte 16">
            <a:extLst>
              <a:ext uri="{FF2B5EF4-FFF2-40B4-BE49-F238E27FC236}">
                <a16:creationId xmlns:a16="http://schemas.microsoft.com/office/drawing/2014/main" id="{2B21A588-9CF1-4122-959A-D1A3DA672BDA}"/>
              </a:ext>
            </a:extLst>
          </p:cNvPr>
          <p:cNvSpPr>
            <a:spLocks noGrp="1"/>
          </p:cNvSpPr>
          <p:nvPr>
            <p:ph type="body" sz="quarter" idx="14" hasCustomPrompt="1"/>
          </p:nvPr>
        </p:nvSpPr>
        <p:spPr>
          <a:xfrm>
            <a:off x="6932841" y="4200309"/>
            <a:ext cx="4347933" cy="1408743"/>
          </a:xfrm>
        </p:spPr>
        <p:txBody>
          <a:bodyPr rtlCol="0">
            <a:normAutofit/>
          </a:bodyPr>
          <a:lstStyle>
            <a:lvl1pPr marL="180000" indent="-180000">
              <a:spcBef>
                <a:spcPts val="600"/>
              </a:spcBef>
              <a:buClr>
                <a:schemeClr val="accent2"/>
              </a:buClr>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rtl="0"/>
            <a:r>
              <a:rPr lang="fr-FR" noProof="0"/>
              <a:t>Modifiez les styles du texte du masque</a:t>
            </a:r>
          </a:p>
        </p:txBody>
      </p:sp>
      <p:grpSp>
        <p:nvGrpSpPr>
          <p:cNvPr id="22" name="Graphisme 20">
            <a:extLst>
              <a:ext uri="{FF2B5EF4-FFF2-40B4-BE49-F238E27FC236}">
                <a16:creationId xmlns:a16="http://schemas.microsoft.com/office/drawing/2014/main" id="{15D5C0A2-3C70-442D-AAF6-E16ADACDBF4F}"/>
              </a:ext>
            </a:extLst>
          </p:cNvPr>
          <p:cNvGrpSpPr/>
          <p:nvPr/>
        </p:nvGrpSpPr>
        <p:grpSpPr>
          <a:xfrm>
            <a:off x="-12667" y="-12667"/>
            <a:ext cx="6418971" cy="6160919"/>
            <a:chOff x="-12667" y="-12667"/>
            <a:chExt cx="6418971" cy="6160919"/>
          </a:xfrm>
        </p:grpSpPr>
        <p:sp>
          <p:nvSpPr>
            <p:cNvPr id="23" name="Forme libre : Forme 22">
              <a:extLst>
                <a:ext uri="{FF2B5EF4-FFF2-40B4-BE49-F238E27FC236}">
                  <a16:creationId xmlns:a16="http://schemas.microsoft.com/office/drawing/2014/main"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pPr rtl="0"/>
              <a:endParaRPr lang="fr-FR" noProof="0"/>
            </a:p>
          </p:txBody>
        </p:sp>
        <p:sp>
          <p:nvSpPr>
            <p:cNvPr id="24" name="Forme libre : Forme 23">
              <a:extLst>
                <a:ext uri="{FF2B5EF4-FFF2-40B4-BE49-F238E27FC236}">
                  <a16:creationId xmlns:a16="http://schemas.microsoft.com/office/drawing/2014/main"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pPr rtl="0"/>
              <a:endParaRPr lang="fr-FR" noProof="0"/>
            </a:p>
          </p:txBody>
        </p:sp>
        <p:sp>
          <p:nvSpPr>
            <p:cNvPr id="25" name="Forme libre : Forme 24">
              <a:extLst>
                <a:ext uri="{FF2B5EF4-FFF2-40B4-BE49-F238E27FC236}">
                  <a16:creationId xmlns:a16="http://schemas.microsoft.com/office/drawing/2014/main"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pPr rtl="0"/>
              <a:endParaRPr lang="fr-FR" noProof="0"/>
            </a:p>
          </p:txBody>
        </p:sp>
      </p:grpSp>
      <p:sp>
        <p:nvSpPr>
          <p:cNvPr id="27" name="Espace réservé d’image 26">
            <a:extLst>
              <a:ext uri="{FF2B5EF4-FFF2-40B4-BE49-F238E27FC236}">
                <a16:creationId xmlns:a16="http://schemas.microsoft.com/office/drawing/2014/main" id="{BBA8375B-3CE5-468D-91DF-8151963A9531}"/>
              </a:ext>
            </a:extLst>
          </p:cNvPr>
          <p:cNvSpPr>
            <a:spLocks noGrp="1"/>
          </p:cNvSpPr>
          <p:nvPr>
            <p:ph type="pic" sz="quarter" idx="15" hasCustomPrompt="1"/>
          </p:nvPr>
        </p:nvSpPr>
        <p:spPr>
          <a:xfrm>
            <a:off x="-694" y="0"/>
            <a:ext cx="6065966"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rtlCol="0" anchor="ctr" anchorCtr="0">
            <a:normAutofit/>
          </a:bodyPr>
          <a:lstStyle>
            <a:lvl1pPr marL="0" indent="0" algn="ctr">
              <a:buNone/>
              <a:defRPr sz="1400"/>
            </a:lvl1pPr>
          </a:lstStyle>
          <a:p>
            <a:pPr rtl="0"/>
            <a:r>
              <a:rPr lang="fr-FR" noProof="0"/>
              <a:t>Cliquez sur l’icône pour ajouter une image</a:t>
            </a:r>
          </a:p>
        </p:txBody>
      </p:sp>
    </p:spTree>
    <p:extLst>
      <p:ext uri="{BB962C8B-B14F-4D97-AF65-F5344CB8AC3E}">
        <p14:creationId xmlns:p14="http://schemas.microsoft.com/office/powerpoint/2010/main" val="42142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ux Contenus avec sous-titre">
    <p:spTree>
      <p:nvGrpSpPr>
        <p:cNvPr id="1" name=""/>
        <p:cNvGrpSpPr/>
        <p:nvPr/>
      </p:nvGrpSpPr>
      <p:grpSpPr>
        <a:xfrm>
          <a:off x="0" y="0"/>
          <a:ext cx="0" cy="0"/>
          <a:chOff x="0" y="0"/>
          <a:chExt cx="0" cy="0"/>
        </a:xfrm>
      </p:grpSpPr>
      <p:grpSp>
        <p:nvGrpSpPr>
          <p:cNvPr id="18" name="Graphisme 16">
            <a:extLst>
              <a:ext uri="{FF2B5EF4-FFF2-40B4-BE49-F238E27FC236}">
                <a16:creationId xmlns:a16="http://schemas.microsoft.com/office/drawing/2014/main" id="{6E486D59-536F-433A-BA1F-E5D8171D28EE}"/>
              </a:ext>
            </a:extLst>
          </p:cNvPr>
          <p:cNvGrpSpPr/>
          <p:nvPr userDrawn="1"/>
        </p:nvGrpSpPr>
        <p:grpSpPr>
          <a:xfrm>
            <a:off x="10962579" y="5678327"/>
            <a:ext cx="1234800" cy="1051200"/>
            <a:chOff x="5626893" y="3026568"/>
            <a:chExt cx="937260" cy="800760"/>
          </a:xfrm>
        </p:grpSpPr>
        <p:sp>
          <p:nvSpPr>
            <p:cNvPr id="19" name="Forme libre : Forme 18">
              <a:extLst>
                <a:ext uri="{FF2B5EF4-FFF2-40B4-BE49-F238E27FC236}">
                  <a16:creationId xmlns:a16="http://schemas.microsoft.com/office/drawing/2014/main"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fr-FR" noProof="0"/>
            </a:p>
          </p:txBody>
        </p:sp>
        <p:sp>
          <p:nvSpPr>
            <p:cNvPr id="20" name="Forme libre : Forme 19">
              <a:extLst>
                <a:ext uri="{FF2B5EF4-FFF2-40B4-BE49-F238E27FC236}">
                  <a16:creationId xmlns:a16="http://schemas.microsoft.com/office/drawing/2014/main"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fr-FR" noProof="0"/>
            </a:p>
          </p:txBody>
        </p:sp>
      </p:grpSp>
      <p:sp>
        <p:nvSpPr>
          <p:cNvPr id="3" name="Espace réservé du texte 2">
            <a:extLst>
              <a:ext uri="{FF2B5EF4-FFF2-40B4-BE49-F238E27FC236}">
                <a16:creationId xmlns:a16="http://schemas.microsoft.com/office/drawing/2014/main" id="{69CEAA8A-68C1-422B-827F-B9BB0A5DBA9F}"/>
              </a:ext>
            </a:extLst>
          </p:cNvPr>
          <p:cNvSpPr>
            <a:spLocks noGrp="1"/>
          </p:cNvSpPr>
          <p:nvPr>
            <p:ph type="body" idx="1" hasCustomPrompt="1"/>
          </p:nvPr>
        </p:nvSpPr>
        <p:spPr>
          <a:xfrm>
            <a:off x="1032739" y="2647949"/>
            <a:ext cx="4593600" cy="600075"/>
          </a:xfrm>
        </p:spPr>
        <p:txBody>
          <a:bodyPr rtlCol="0"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Titre de la section 1</a:t>
            </a:r>
          </a:p>
        </p:txBody>
      </p:sp>
      <p:sp>
        <p:nvSpPr>
          <p:cNvPr id="4" name="Espace réservé du contenu 3">
            <a:extLst>
              <a:ext uri="{FF2B5EF4-FFF2-40B4-BE49-F238E27FC236}">
                <a16:creationId xmlns:a16="http://schemas.microsoft.com/office/drawing/2014/main" id="{C7EF9F20-7EC3-4301-8D75-2F88B498A5B5}"/>
              </a:ext>
            </a:extLst>
          </p:cNvPr>
          <p:cNvSpPr>
            <a:spLocks noGrp="1"/>
          </p:cNvSpPr>
          <p:nvPr>
            <p:ph sz="half" idx="2" hasCustomPrompt="1"/>
          </p:nvPr>
        </p:nvSpPr>
        <p:spPr>
          <a:xfrm>
            <a:off x="1030139" y="3248025"/>
            <a:ext cx="4573338" cy="2311872"/>
          </a:xfrm>
        </p:spPr>
        <p:txBody>
          <a:bodyPr rtlCol="0">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rtl="0"/>
            <a:r>
              <a:rPr lang="fr-FR" noProof="0"/>
              <a:t>Modifiez les styles du texte du masque</a:t>
            </a:r>
          </a:p>
          <a:p>
            <a:pPr lvl="1" rtl="0"/>
            <a:r>
              <a:rPr lang="fr-FR" noProof="0"/>
              <a:t>Deuxième niveau</a:t>
            </a:r>
          </a:p>
        </p:txBody>
      </p:sp>
      <p:sp>
        <p:nvSpPr>
          <p:cNvPr id="8" name="Espace réservé du pied de page 7">
            <a:extLst>
              <a:ext uri="{FF2B5EF4-FFF2-40B4-BE49-F238E27FC236}">
                <a16:creationId xmlns:a16="http://schemas.microsoft.com/office/drawing/2014/main" id="{701F359F-D118-4F66-A9AB-3A95DC285386}"/>
              </a:ext>
            </a:extLst>
          </p:cNvPr>
          <p:cNvSpPr>
            <a:spLocks noGrp="1"/>
          </p:cNvSpPr>
          <p:nvPr>
            <p:ph type="ftr" sz="quarter" idx="11"/>
          </p:nvPr>
        </p:nvSpPr>
        <p:spPr/>
        <p:txBody>
          <a:bodyPr rtlCol="0"/>
          <a:lstStyle/>
          <a:p>
            <a:pPr rtl="0"/>
            <a:r>
              <a:rPr lang="fr-FR" noProof="0"/>
              <a:t>AJOUTER UN PIED DE PAGE</a:t>
            </a:r>
          </a:p>
        </p:txBody>
      </p:sp>
      <p:sp>
        <p:nvSpPr>
          <p:cNvPr id="9" name="Espace réservé du numéro de diapositive 8">
            <a:extLst>
              <a:ext uri="{FF2B5EF4-FFF2-40B4-BE49-F238E27FC236}">
                <a16:creationId xmlns:a16="http://schemas.microsoft.com/office/drawing/2014/main" id="{068CC05F-AFDC-44E7-8014-867EBAC64F3F}"/>
              </a:ext>
            </a:extLst>
          </p:cNvPr>
          <p:cNvSpPr>
            <a:spLocks noGrp="1"/>
          </p:cNvSpPr>
          <p:nvPr>
            <p:ph type="sldNum" sz="quarter" idx="12"/>
          </p:nvPr>
        </p:nvSpPr>
        <p:spPr/>
        <p:txBody>
          <a:bodyPr rtlCol="0"/>
          <a:lstStyle/>
          <a:p>
            <a:pPr rtl="0"/>
            <a:fld id="{98C0CDE5-970C-4CC4-BF43-0DA127E73E82}" type="slidenum">
              <a:rPr lang="fr-FR" noProof="0" smtClean="0"/>
              <a:t>‹N°›</a:t>
            </a:fld>
            <a:endParaRPr lang="fr-FR" noProof="0"/>
          </a:p>
        </p:txBody>
      </p:sp>
      <p:sp>
        <p:nvSpPr>
          <p:cNvPr id="10" name="Graphique 23">
            <a:extLst>
              <a:ext uri="{FF2B5EF4-FFF2-40B4-BE49-F238E27FC236}">
                <a16:creationId xmlns:a16="http://schemas.microsoft.com/office/drawing/2014/main" id="{69BE7BF4-3069-409E-BFA9-64375BC3D04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fr-FR" noProof="0"/>
          </a:p>
        </p:txBody>
      </p:sp>
      <p:sp>
        <p:nvSpPr>
          <p:cNvPr id="11" name="Graphique 6">
            <a:extLst>
              <a:ext uri="{FF2B5EF4-FFF2-40B4-BE49-F238E27FC236}">
                <a16:creationId xmlns:a16="http://schemas.microsoft.com/office/drawing/2014/main" id="{F3C766CD-B979-4D7C-8A2C-417E79767E3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fr-FR" noProof="0"/>
          </a:p>
        </p:txBody>
      </p:sp>
      <p:sp>
        <p:nvSpPr>
          <p:cNvPr id="13" name="Titre 1">
            <a:extLst>
              <a:ext uri="{FF2B5EF4-FFF2-40B4-BE49-F238E27FC236}">
                <a16:creationId xmlns:a16="http://schemas.microsoft.com/office/drawing/2014/main" id="{D10447CE-8352-418F-9BA9-B6C2160B9376}"/>
              </a:ext>
            </a:extLst>
          </p:cNvPr>
          <p:cNvSpPr>
            <a:spLocks noGrp="1"/>
          </p:cNvSpPr>
          <p:nvPr>
            <p:ph type="title" hasCustomPrompt="1"/>
          </p:nvPr>
        </p:nvSpPr>
        <p:spPr>
          <a:xfrm rot="-360000">
            <a:off x="830561" y="849316"/>
            <a:ext cx="3923299" cy="1042492"/>
          </a:xfrm>
        </p:spPr>
        <p:txBody>
          <a:bodyPr rtlCol="0"/>
          <a:lstStyle>
            <a:lvl1pPr>
              <a:defRPr>
                <a:solidFill>
                  <a:schemeClr val="bg1"/>
                </a:solidFill>
              </a:defRPr>
            </a:lvl1pPr>
          </a:lstStyle>
          <a:p>
            <a:pPr rtl="0"/>
            <a:r>
              <a:rPr lang="fr-FR" noProof="0"/>
              <a:t>Comparaison</a:t>
            </a:r>
          </a:p>
        </p:txBody>
      </p:sp>
      <p:sp>
        <p:nvSpPr>
          <p:cNvPr id="15" name="Espace réservé du texte 2">
            <a:extLst>
              <a:ext uri="{FF2B5EF4-FFF2-40B4-BE49-F238E27FC236}">
                <a16:creationId xmlns:a16="http://schemas.microsoft.com/office/drawing/2014/main" id="{D440566B-A9B8-43D7-AF31-EC51D5850D00}"/>
              </a:ext>
            </a:extLst>
          </p:cNvPr>
          <p:cNvSpPr>
            <a:spLocks noGrp="1"/>
          </p:cNvSpPr>
          <p:nvPr>
            <p:ph type="body" idx="13" hasCustomPrompt="1"/>
          </p:nvPr>
        </p:nvSpPr>
        <p:spPr>
          <a:xfrm>
            <a:off x="6207364" y="2647949"/>
            <a:ext cx="5076010" cy="600075"/>
          </a:xfrm>
        </p:spPr>
        <p:txBody>
          <a:bodyPr rtlCol="0"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Titre de la section 1</a:t>
            </a:r>
          </a:p>
        </p:txBody>
      </p:sp>
      <p:sp>
        <p:nvSpPr>
          <p:cNvPr id="16" name="Espace réservé du contenu 3">
            <a:extLst>
              <a:ext uri="{FF2B5EF4-FFF2-40B4-BE49-F238E27FC236}">
                <a16:creationId xmlns:a16="http://schemas.microsoft.com/office/drawing/2014/main" id="{159211AA-05DE-48A1-97CC-3BE597E71490}"/>
              </a:ext>
            </a:extLst>
          </p:cNvPr>
          <p:cNvSpPr>
            <a:spLocks noGrp="1"/>
          </p:cNvSpPr>
          <p:nvPr>
            <p:ph sz="half" idx="14" hasCustomPrompt="1"/>
          </p:nvPr>
        </p:nvSpPr>
        <p:spPr>
          <a:xfrm>
            <a:off x="6207363" y="3248025"/>
            <a:ext cx="5073411" cy="2311872"/>
          </a:xfrm>
        </p:spPr>
        <p:txBody>
          <a:bodyPr rtlCol="0">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rtl="0"/>
            <a:r>
              <a:rPr lang="fr-FR" noProof="0"/>
              <a:t>Modifiez les styles du texte du masque</a:t>
            </a:r>
          </a:p>
          <a:p>
            <a:pPr lvl="1" rtl="0"/>
            <a:r>
              <a:rPr lang="fr-FR" noProof="0"/>
              <a:t>Deuxième niveau</a:t>
            </a:r>
          </a:p>
        </p:txBody>
      </p:sp>
      <p:sp>
        <p:nvSpPr>
          <p:cNvPr id="17" name="Espace réservé du texte 2">
            <a:extLst>
              <a:ext uri="{FF2B5EF4-FFF2-40B4-BE49-F238E27FC236}">
                <a16:creationId xmlns:a16="http://schemas.microsoft.com/office/drawing/2014/main" id="{79FCC9E8-58D0-4280-842F-285B2710BA14}"/>
              </a:ext>
            </a:extLst>
          </p:cNvPr>
          <p:cNvSpPr>
            <a:spLocks noGrp="1"/>
          </p:cNvSpPr>
          <p:nvPr>
            <p:ph type="body" idx="15" hasCustomPrompt="1"/>
          </p:nvPr>
        </p:nvSpPr>
        <p:spPr>
          <a:xfrm>
            <a:off x="5676900" y="1374622"/>
            <a:ext cx="5202936" cy="1115568"/>
          </a:xfrm>
          <a:gradFill flip="none" rotWithShape="1">
            <a:gsLst>
              <a:gs pos="0">
                <a:schemeClr val="tx2"/>
              </a:gs>
              <a:gs pos="100000">
                <a:schemeClr val="tx1"/>
              </a:gs>
            </a:gsLst>
            <a:lin ang="0" scaled="1"/>
            <a:tileRect/>
          </a:gradFill>
        </p:spPr>
        <p:txBody>
          <a:bodyPr lIns="144000" tIns="108000" rIns="108000" bIns="108000" rtlCol="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FR" noProof="0"/>
              <a:t>MODIFIEZ LES STYLES DU TEXTE DU MASQUE</a:t>
            </a:r>
          </a:p>
        </p:txBody>
      </p:sp>
      <p:sp>
        <p:nvSpPr>
          <p:cNvPr id="22" name="Forme libre : Forme 21">
            <a:extLst>
              <a:ext uri="{FF2B5EF4-FFF2-40B4-BE49-F238E27FC236}">
                <a16:creationId xmlns:a16="http://schemas.microsoft.com/office/drawing/2014/main" id="{0313A844-31D3-4D0D-8043-C498865AF65B}"/>
              </a:ext>
            </a:extLst>
          </p:cNvPr>
          <p:cNvSpPr/>
          <p:nvPr/>
        </p:nvSpPr>
        <p:spPr>
          <a:xfrm>
            <a:off x="4200902"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pPr rtl="0"/>
            <a:endParaRPr lang="fr-FR" noProof="0"/>
          </a:p>
        </p:txBody>
      </p:sp>
      <p:sp>
        <p:nvSpPr>
          <p:cNvPr id="23" name="Forme libre : Forme 22">
            <a:extLst>
              <a:ext uri="{FF2B5EF4-FFF2-40B4-BE49-F238E27FC236}">
                <a16:creationId xmlns:a16="http://schemas.microsoft.com/office/drawing/2014/main" id="{8948DAA4-D083-418A-B253-F1F56A7613B3}"/>
              </a:ext>
            </a:extLst>
          </p:cNvPr>
          <p:cNvSpPr/>
          <p:nvPr/>
        </p:nvSpPr>
        <p:spPr>
          <a:xfrm>
            <a:off x="4406705"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51458" t="10702" r="5240" b="-85592"/>
            </a:stretch>
          </a:blipFill>
          <a:ln w="12664" cap="flat">
            <a:noFill/>
            <a:prstDash val="solid"/>
            <a:miter/>
          </a:ln>
        </p:spPr>
        <p:txBody>
          <a:bodyPr rtlCol="0" anchor="ctr"/>
          <a:lstStyle/>
          <a:p>
            <a:pPr rtl="0"/>
            <a:endParaRPr lang="fr-FR" noProof="0"/>
          </a:p>
        </p:txBody>
      </p:sp>
    </p:spTree>
    <p:extLst>
      <p:ext uri="{BB962C8B-B14F-4D97-AF65-F5344CB8AC3E}">
        <p14:creationId xmlns:p14="http://schemas.microsoft.com/office/powerpoint/2010/main" val="353897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e de graphique">
    <p:spTree>
      <p:nvGrpSpPr>
        <p:cNvPr id="1" name=""/>
        <p:cNvGrpSpPr/>
        <p:nvPr/>
      </p:nvGrpSpPr>
      <p:grpSpPr>
        <a:xfrm>
          <a:off x="0" y="0"/>
          <a:ext cx="0" cy="0"/>
          <a:chOff x="0" y="0"/>
          <a:chExt cx="0" cy="0"/>
        </a:xfrm>
      </p:grpSpPr>
      <p:grpSp>
        <p:nvGrpSpPr>
          <p:cNvPr id="11" name="Graphisme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orme libre : Form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fr-FR" noProof="0"/>
            </a:p>
          </p:txBody>
        </p:sp>
        <p:sp>
          <p:nvSpPr>
            <p:cNvPr id="13" name="Forme libre : Form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fr-FR" noProof="0"/>
            </a:p>
          </p:txBody>
        </p:sp>
      </p:grpSp>
      <p:sp>
        <p:nvSpPr>
          <p:cNvPr id="4" name="Espace réservé du pied de page 3">
            <a:extLst>
              <a:ext uri="{FF2B5EF4-FFF2-40B4-BE49-F238E27FC236}">
                <a16:creationId xmlns:a16="http://schemas.microsoft.com/office/drawing/2014/main" id="{E0C30E6F-5F7C-4623-959A-EDA2C1A2EB4E}"/>
              </a:ext>
            </a:extLst>
          </p:cNvPr>
          <p:cNvSpPr>
            <a:spLocks noGrp="1"/>
          </p:cNvSpPr>
          <p:nvPr>
            <p:ph type="ftr" sz="quarter" idx="11"/>
          </p:nvPr>
        </p:nvSpPr>
        <p:spPr/>
        <p:txBody>
          <a:bodyPr rtlCol="0"/>
          <a:lstStyle/>
          <a:p>
            <a:pPr rtl="0"/>
            <a:r>
              <a:rPr lang="fr-FR" noProof="0"/>
              <a:t>AJOUTER UN PIED DE PAGE</a:t>
            </a:r>
          </a:p>
        </p:txBody>
      </p:sp>
      <p:sp>
        <p:nvSpPr>
          <p:cNvPr id="5" name="Espace réservé du numéro de diapositive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rtlCol="0"/>
          <a:lstStyle/>
          <a:p>
            <a:pPr rtl="0"/>
            <a:fld id="{98C0CDE5-970C-4CC4-BF43-0DA127E73E82}" type="slidenum">
              <a:rPr lang="fr-FR" noProof="0" smtClean="0"/>
              <a:t>‹N°›</a:t>
            </a:fld>
            <a:endParaRPr lang="fr-FR" noProof="0"/>
          </a:p>
        </p:txBody>
      </p:sp>
      <p:sp>
        <p:nvSpPr>
          <p:cNvPr id="6" name="Graphique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fr-FR" noProof="0"/>
          </a:p>
        </p:txBody>
      </p:sp>
      <p:sp>
        <p:nvSpPr>
          <p:cNvPr id="7" name="Graphique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fr-FR" noProof="0"/>
          </a:p>
        </p:txBody>
      </p:sp>
      <p:sp>
        <p:nvSpPr>
          <p:cNvPr id="9" name="Titr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rtlCol="0"/>
          <a:lstStyle>
            <a:lvl1pPr>
              <a:defRPr>
                <a:solidFill>
                  <a:schemeClr val="bg1"/>
                </a:solidFill>
              </a:defRPr>
            </a:lvl1pPr>
          </a:lstStyle>
          <a:p>
            <a:pPr rtl="0"/>
            <a:r>
              <a:rPr lang="fr-FR" noProof="0"/>
              <a:t>Diapositive de graphique</a:t>
            </a:r>
          </a:p>
        </p:txBody>
      </p:sp>
      <p:sp>
        <p:nvSpPr>
          <p:cNvPr id="10" name="Espace réservé du texte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2755778"/>
            <a:ext cx="2724912" cy="2267712"/>
          </a:xfrm>
          <a:gradFill>
            <a:gsLst>
              <a:gs pos="0">
                <a:schemeClr val="tx2"/>
              </a:gs>
              <a:gs pos="100000">
                <a:schemeClr val="tx1"/>
              </a:gs>
            </a:gsLst>
            <a:lin ang="10800000" scaled="1"/>
          </a:gradFill>
        </p:spPr>
        <p:txBody>
          <a:bodyPr lIns="144000" tIns="108000" rIns="108000" bIns="108000" rtlCol="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FR" noProof="0"/>
              <a:t>MODIFIEZ LES STYLES DU TEXTE DU MASQUE</a:t>
            </a:r>
          </a:p>
        </p:txBody>
      </p:sp>
      <p:sp>
        <p:nvSpPr>
          <p:cNvPr id="23" name="Espace réservé au graphique 21">
            <a:extLst>
              <a:ext uri="{FF2B5EF4-FFF2-40B4-BE49-F238E27FC236}">
                <a16:creationId xmlns:a16="http://schemas.microsoft.com/office/drawing/2014/main" id="{DD959D31-8095-4F0E-8AA3-33ABE262D130}"/>
              </a:ext>
            </a:extLst>
          </p:cNvPr>
          <p:cNvSpPr>
            <a:spLocks noGrp="1"/>
          </p:cNvSpPr>
          <p:nvPr>
            <p:ph type="chart" sz="quarter" idx="14" hasCustomPrompt="1"/>
          </p:nvPr>
        </p:nvSpPr>
        <p:spPr>
          <a:xfrm>
            <a:off x="5159375" y="1347788"/>
            <a:ext cx="6121400" cy="4090987"/>
          </a:xfrm>
        </p:spPr>
        <p:txBody>
          <a:bodyPr rtlCol="0" anchor="ctr" anchorCtr="0">
            <a:normAutofit/>
          </a:bodyPr>
          <a:lstStyle>
            <a:lvl1pPr marL="0" indent="0" algn="ctr">
              <a:buNone/>
              <a:defRPr sz="1400"/>
            </a:lvl1pPr>
          </a:lstStyle>
          <a:p>
            <a:pPr rtl="0"/>
            <a:r>
              <a:rPr lang="fr-FR" noProof="0"/>
              <a:t>Cliquez sur l’icône pour ajouter un graphique</a:t>
            </a:r>
          </a:p>
        </p:txBody>
      </p:sp>
      <p:sp>
        <p:nvSpPr>
          <p:cNvPr id="27" name="Forme libre : Form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pPr rtl="0"/>
            <a:endParaRPr lang="fr-FR" noProof="0"/>
          </a:p>
        </p:txBody>
      </p:sp>
      <p:sp>
        <p:nvSpPr>
          <p:cNvPr id="28" name="Forme libre : Form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pPr rtl="0"/>
            <a:endParaRPr lang="fr-FR" noProof="0"/>
          </a:p>
        </p:txBody>
      </p:sp>
    </p:spTree>
    <p:extLst>
      <p:ext uri="{BB962C8B-B14F-4D97-AF65-F5344CB8AC3E}">
        <p14:creationId xmlns:p14="http://schemas.microsoft.com/office/powerpoint/2010/main" val="197984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e tableau">
    <p:spTree>
      <p:nvGrpSpPr>
        <p:cNvPr id="1" name=""/>
        <p:cNvGrpSpPr/>
        <p:nvPr/>
      </p:nvGrpSpPr>
      <p:grpSpPr>
        <a:xfrm>
          <a:off x="0" y="0"/>
          <a:ext cx="0" cy="0"/>
          <a:chOff x="0" y="0"/>
          <a:chExt cx="0" cy="0"/>
        </a:xfrm>
      </p:grpSpPr>
      <p:grpSp>
        <p:nvGrpSpPr>
          <p:cNvPr id="11" name="Graphisme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orme libre : Form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fr-FR" noProof="0"/>
            </a:p>
          </p:txBody>
        </p:sp>
        <p:sp>
          <p:nvSpPr>
            <p:cNvPr id="13" name="Forme libre : Form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fr-FR" noProof="0"/>
            </a:p>
          </p:txBody>
        </p:sp>
      </p:grpSp>
      <p:sp>
        <p:nvSpPr>
          <p:cNvPr id="4" name="Espace réservé du pied de page 3">
            <a:extLst>
              <a:ext uri="{FF2B5EF4-FFF2-40B4-BE49-F238E27FC236}">
                <a16:creationId xmlns:a16="http://schemas.microsoft.com/office/drawing/2014/main" id="{E0C30E6F-5F7C-4623-959A-EDA2C1A2EB4E}"/>
              </a:ext>
            </a:extLst>
          </p:cNvPr>
          <p:cNvSpPr>
            <a:spLocks noGrp="1"/>
          </p:cNvSpPr>
          <p:nvPr>
            <p:ph type="ftr" sz="quarter" idx="11"/>
          </p:nvPr>
        </p:nvSpPr>
        <p:spPr/>
        <p:txBody>
          <a:bodyPr rtlCol="0"/>
          <a:lstStyle/>
          <a:p>
            <a:pPr rtl="0"/>
            <a:r>
              <a:rPr lang="fr-FR" noProof="0"/>
              <a:t>AJOUTER UN PIED DE PAGE</a:t>
            </a:r>
          </a:p>
        </p:txBody>
      </p:sp>
      <p:sp>
        <p:nvSpPr>
          <p:cNvPr id="5" name="Espace réservé du numéro de diapositive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rtlCol="0"/>
          <a:lstStyle/>
          <a:p>
            <a:pPr rtl="0"/>
            <a:fld id="{98C0CDE5-970C-4CC4-BF43-0DA127E73E82}" type="slidenum">
              <a:rPr lang="fr-FR" noProof="0" smtClean="0"/>
              <a:t>‹N°›</a:t>
            </a:fld>
            <a:endParaRPr lang="fr-FR" noProof="0"/>
          </a:p>
        </p:txBody>
      </p:sp>
      <p:sp>
        <p:nvSpPr>
          <p:cNvPr id="6" name="Graphique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fr-FR" noProof="0"/>
          </a:p>
        </p:txBody>
      </p:sp>
      <p:sp>
        <p:nvSpPr>
          <p:cNvPr id="7" name="Graphique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fr-FR" noProof="0"/>
          </a:p>
        </p:txBody>
      </p:sp>
      <p:sp>
        <p:nvSpPr>
          <p:cNvPr id="9" name="Titr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rtlCol="0"/>
          <a:lstStyle>
            <a:lvl1pPr>
              <a:defRPr>
                <a:solidFill>
                  <a:schemeClr val="bg1"/>
                </a:solidFill>
              </a:defRPr>
            </a:lvl1pPr>
          </a:lstStyle>
          <a:p>
            <a:pPr rtl="0"/>
            <a:r>
              <a:rPr lang="fr-FR" noProof="0"/>
              <a:t>Diapositive tableau</a:t>
            </a:r>
          </a:p>
        </p:txBody>
      </p:sp>
      <p:sp>
        <p:nvSpPr>
          <p:cNvPr id="10" name="Espace réservé du texte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rtlCol="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FR" noProof="0"/>
              <a:t>MODIFIEZ LES STYLES DU TEXTE DU MASQUE</a:t>
            </a:r>
          </a:p>
        </p:txBody>
      </p:sp>
      <p:sp>
        <p:nvSpPr>
          <p:cNvPr id="15" name="Espace réservé du titre 14">
            <a:extLst>
              <a:ext uri="{FF2B5EF4-FFF2-40B4-BE49-F238E27FC236}">
                <a16:creationId xmlns:a16="http://schemas.microsoft.com/office/drawing/2014/main" id="{7658F6E5-229A-4857-8140-782AA94211B5}"/>
              </a:ext>
            </a:extLst>
          </p:cNvPr>
          <p:cNvSpPr>
            <a:spLocks noGrp="1"/>
          </p:cNvSpPr>
          <p:nvPr>
            <p:ph type="tbl" sz="quarter" idx="13" hasCustomPrompt="1"/>
          </p:nvPr>
        </p:nvSpPr>
        <p:spPr>
          <a:xfrm>
            <a:off x="5159375" y="1347788"/>
            <a:ext cx="6121400" cy="4090987"/>
          </a:xfrm>
        </p:spPr>
        <p:txBody>
          <a:bodyPr rtlCol="0" anchor="ctr" anchorCtr="0">
            <a:normAutofit/>
          </a:bodyPr>
          <a:lstStyle>
            <a:lvl1pPr marL="0" indent="0" algn="ctr">
              <a:buNone/>
              <a:defRPr sz="1400"/>
            </a:lvl1pPr>
          </a:lstStyle>
          <a:p>
            <a:pPr rtl="0"/>
            <a:r>
              <a:rPr lang="fr-FR" noProof="0"/>
              <a:t>Cliquez sur l’icône pour ajouter un tableau</a:t>
            </a:r>
          </a:p>
        </p:txBody>
      </p:sp>
      <p:sp>
        <p:nvSpPr>
          <p:cNvPr id="17" name="Forme libre : Forme 16">
            <a:extLst>
              <a:ext uri="{FF2B5EF4-FFF2-40B4-BE49-F238E27FC236}">
                <a16:creationId xmlns:a16="http://schemas.microsoft.com/office/drawing/2014/main"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pPr rtl="0"/>
            <a:endParaRPr lang="fr-FR" noProof="0"/>
          </a:p>
        </p:txBody>
      </p:sp>
      <p:sp>
        <p:nvSpPr>
          <p:cNvPr id="18" name="Forme libre : Forme 17">
            <a:extLst>
              <a:ext uri="{FF2B5EF4-FFF2-40B4-BE49-F238E27FC236}">
                <a16:creationId xmlns:a16="http://schemas.microsoft.com/office/drawing/2014/main"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76814" t="10702" r="6336" b="-114608"/>
            </a:stretch>
          </a:blipFill>
          <a:ln w="12664" cap="flat">
            <a:noFill/>
            <a:prstDash val="solid"/>
            <a:miter/>
          </a:ln>
        </p:spPr>
        <p:txBody>
          <a:bodyPr rtlCol="0" anchor="ctr"/>
          <a:lstStyle/>
          <a:p>
            <a:pPr rtl="0"/>
            <a:endParaRPr lang="fr-FR" noProof="0"/>
          </a:p>
        </p:txBody>
      </p:sp>
    </p:spTree>
    <p:extLst>
      <p:ext uri="{BB962C8B-B14F-4D97-AF65-F5344CB8AC3E}">
        <p14:creationId xmlns:p14="http://schemas.microsoft.com/office/powerpoint/2010/main" val="420056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grpSp>
        <p:nvGrpSpPr>
          <p:cNvPr id="6" name="Graphisme 16">
            <a:extLst>
              <a:ext uri="{FF2B5EF4-FFF2-40B4-BE49-F238E27FC236}">
                <a16:creationId xmlns:a16="http://schemas.microsoft.com/office/drawing/2014/main" id="{A6C11E25-2AF0-4EBF-905C-81BDCFB5E4C8}"/>
              </a:ext>
            </a:extLst>
          </p:cNvPr>
          <p:cNvGrpSpPr/>
          <p:nvPr userDrawn="1"/>
        </p:nvGrpSpPr>
        <p:grpSpPr>
          <a:xfrm>
            <a:off x="10962579" y="5678327"/>
            <a:ext cx="1234800" cy="1051200"/>
            <a:chOff x="5626893" y="3026568"/>
            <a:chExt cx="937260" cy="800760"/>
          </a:xfrm>
        </p:grpSpPr>
        <p:sp>
          <p:nvSpPr>
            <p:cNvPr id="7" name="Forme libre : Forme 6">
              <a:extLst>
                <a:ext uri="{FF2B5EF4-FFF2-40B4-BE49-F238E27FC236}">
                  <a16:creationId xmlns:a16="http://schemas.microsoft.com/office/drawing/2014/main"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fr-FR" noProof="0"/>
            </a:p>
          </p:txBody>
        </p:sp>
        <p:sp>
          <p:nvSpPr>
            <p:cNvPr id="8" name="Forme libre : Forme 7">
              <a:extLst>
                <a:ext uri="{FF2B5EF4-FFF2-40B4-BE49-F238E27FC236}">
                  <a16:creationId xmlns:a16="http://schemas.microsoft.com/office/drawing/2014/main"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fr-FR" noProof="0"/>
            </a:p>
          </p:txBody>
        </p:sp>
      </p:grpSp>
      <p:sp>
        <p:nvSpPr>
          <p:cNvPr id="3" name="Espace réservé du pied de page 2">
            <a:extLst>
              <a:ext uri="{FF2B5EF4-FFF2-40B4-BE49-F238E27FC236}">
                <a16:creationId xmlns:a16="http://schemas.microsoft.com/office/drawing/2014/main" id="{4C97017C-1C1C-4B7D-A1F6-792FC58C89C0}"/>
              </a:ext>
            </a:extLst>
          </p:cNvPr>
          <p:cNvSpPr>
            <a:spLocks noGrp="1"/>
          </p:cNvSpPr>
          <p:nvPr>
            <p:ph type="ftr" sz="quarter" idx="11"/>
          </p:nvPr>
        </p:nvSpPr>
        <p:spPr/>
        <p:txBody>
          <a:bodyPr rtlCol="0"/>
          <a:lstStyle/>
          <a:p>
            <a:pPr rtl="0"/>
            <a:r>
              <a:rPr lang="fr-FR" noProof="0"/>
              <a:t>AJOUTER UN PIED DE PAGE</a:t>
            </a:r>
          </a:p>
        </p:txBody>
      </p:sp>
      <p:sp>
        <p:nvSpPr>
          <p:cNvPr id="4" name="Espace réservé du numéro de diapositive 3">
            <a:extLst>
              <a:ext uri="{FF2B5EF4-FFF2-40B4-BE49-F238E27FC236}">
                <a16:creationId xmlns:a16="http://schemas.microsoft.com/office/drawing/2014/main" id="{1247CDBA-2DF6-4122-86A8-F7C1A6444675}"/>
              </a:ext>
            </a:extLst>
          </p:cNvPr>
          <p:cNvSpPr>
            <a:spLocks noGrp="1"/>
          </p:cNvSpPr>
          <p:nvPr>
            <p:ph type="sldNum" sz="quarter" idx="12"/>
          </p:nvPr>
        </p:nvSpPr>
        <p:spPr/>
        <p:txBody>
          <a:bodyPr rtlCol="0"/>
          <a:lstStyle/>
          <a:p>
            <a:pPr rtl="0"/>
            <a:fld id="{98C0CDE5-970C-4CC4-BF43-0DA127E73E82}" type="slidenum">
              <a:rPr lang="fr-FR" noProof="0" smtClean="0"/>
              <a:t>‹N°›</a:t>
            </a:fld>
            <a:endParaRPr lang="fr-FR" noProof="0"/>
          </a:p>
        </p:txBody>
      </p:sp>
      <p:grpSp>
        <p:nvGrpSpPr>
          <p:cNvPr id="9" name="Graphique 4">
            <a:extLst>
              <a:ext uri="{FF2B5EF4-FFF2-40B4-BE49-F238E27FC236}">
                <a16:creationId xmlns:a16="http://schemas.microsoft.com/office/drawing/2014/main" id="{EA075FD4-B92A-4706-AF9F-516E4D97661A}"/>
              </a:ext>
            </a:extLst>
          </p:cNvPr>
          <p:cNvGrpSpPr/>
          <p:nvPr/>
        </p:nvGrpSpPr>
        <p:grpSpPr>
          <a:xfrm>
            <a:off x="3101009" y="-12694"/>
            <a:ext cx="9094808" cy="5689901"/>
            <a:chOff x="227974" y="-12694"/>
            <a:chExt cx="11967843" cy="5689901"/>
          </a:xfrm>
        </p:grpSpPr>
        <p:sp>
          <p:nvSpPr>
            <p:cNvPr id="10" name="Forme libre : Forme 9">
              <a:extLst>
                <a:ext uri="{FF2B5EF4-FFF2-40B4-BE49-F238E27FC236}">
                  <a16:creationId xmlns:a16="http://schemas.microsoft.com/office/drawing/2014/main"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pPr rtl="0"/>
              <a:endParaRPr lang="fr-FR" noProof="0"/>
            </a:p>
          </p:txBody>
        </p:sp>
        <p:sp>
          <p:nvSpPr>
            <p:cNvPr id="11" name="Forme libre : Forme 10">
              <a:extLst>
                <a:ext uri="{FF2B5EF4-FFF2-40B4-BE49-F238E27FC236}">
                  <a16:creationId xmlns:a16="http://schemas.microsoft.com/office/drawing/2014/main"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pPr rtl="0"/>
              <a:endParaRPr lang="fr-FR" noProof="0"/>
            </a:p>
          </p:txBody>
        </p:sp>
        <p:sp>
          <p:nvSpPr>
            <p:cNvPr id="13" name="Forme libre : Forme 12">
              <a:extLst>
                <a:ext uri="{FF2B5EF4-FFF2-40B4-BE49-F238E27FC236}">
                  <a16:creationId xmlns:a16="http://schemas.microsoft.com/office/drawing/2014/main"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pPr rtl="0"/>
              <a:endParaRPr lang="fr-FR" noProof="0"/>
            </a:p>
          </p:txBody>
        </p:sp>
      </p:grpSp>
      <p:sp>
        <p:nvSpPr>
          <p:cNvPr id="16" name="Espace réservé du texte 3">
            <a:extLst>
              <a:ext uri="{FF2B5EF4-FFF2-40B4-BE49-F238E27FC236}">
                <a16:creationId xmlns:a16="http://schemas.microsoft.com/office/drawing/2014/main" id="{768D53E4-BBD0-4F2E-B5E9-1CDB627A84B6}"/>
              </a:ext>
            </a:extLst>
          </p:cNvPr>
          <p:cNvSpPr>
            <a:spLocks noGrp="1"/>
          </p:cNvSpPr>
          <p:nvPr>
            <p:ph type="body" sz="half" idx="2" hasCustomPrompt="1"/>
          </p:nvPr>
        </p:nvSpPr>
        <p:spPr>
          <a:xfrm>
            <a:off x="494969" y="2282951"/>
            <a:ext cx="3055579"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a:buFont typeface="Arial" panose="020B0604020202020204" pitchFamily="34" charset="0"/>
              <a:buNone/>
              <a:defRPr lang="en-US" sz="2000" b="1">
                <a:solidFill>
                  <a:schemeClr val="bg1"/>
                </a:solidFill>
              </a:defRPr>
            </a:lvl1pPr>
          </a:lstStyle>
          <a:p>
            <a:pPr marL="228600" lvl="0" indent="-228600" rtl="0"/>
            <a:r>
              <a:rPr lang="fr-FR" noProof="0"/>
              <a:t>MODIFIEZ LES STYLES DU TEXTE DU MASQUE</a:t>
            </a:r>
          </a:p>
        </p:txBody>
      </p:sp>
      <p:sp>
        <p:nvSpPr>
          <p:cNvPr id="20" name="Espace réservé d’image 19">
            <a:extLst>
              <a:ext uri="{FF2B5EF4-FFF2-40B4-BE49-F238E27FC236}">
                <a16:creationId xmlns:a16="http://schemas.microsoft.com/office/drawing/2014/main" id="{C9B40841-64AD-4F36-A387-121624847296}"/>
              </a:ext>
            </a:extLst>
          </p:cNvPr>
          <p:cNvSpPr>
            <a:spLocks noGrp="1"/>
          </p:cNvSpPr>
          <p:nvPr>
            <p:ph type="pic" idx="1" hasCustomPrompt="1"/>
          </p:nvPr>
        </p:nvSpPr>
        <p:spPr>
          <a:xfrm>
            <a:off x="3703978" y="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rtlCol="0"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a:t>Cliquez sur l’icône pour ajouter une image</a:t>
            </a:r>
          </a:p>
        </p:txBody>
      </p:sp>
      <p:sp>
        <p:nvSpPr>
          <p:cNvPr id="25" name="Titre 22">
            <a:extLst>
              <a:ext uri="{FF2B5EF4-FFF2-40B4-BE49-F238E27FC236}">
                <a16:creationId xmlns:a16="http://schemas.microsoft.com/office/drawing/2014/main" id="{A7AAB7EE-08F8-4859-95A3-BAB2909A0A3F}"/>
              </a:ext>
            </a:extLst>
          </p:cNvPr>
          <p:cNvSpPr>
            <a:spLocks noGrp="1"/>
          </p:cNvSpPr>
          <p:nvPr>
            <p:ph type="title" hasCustomPrompt="1"/>
          </p:nvPr>
        </p:nvSpPr>
        <p:spPr>
          <a:xfrm rot="-360000">
            <a:off x="-61166" y="919125"/>
            <a:ext cx="3890555"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rtlCol="0"/>
          <a:lstStyle>
            <a:lvl1pPr>
              <a:defRPr>
                <a:solidFill>
                  <a:schemeClr val="bg1"/>
                </a:solidFill>
              </a:defRPr>
            </a:lvl1pPr>
          </a:lstStyle>
          <a:p>
            <a:pPr rtl="0"/>
            <a:r>
              <a:rPr lang="fr-FR" noProof="0"/>
              <a:t>Grande Image</a:t>
            </a:r>
          </a:p>
        </p:txBody>
      </p:sp>
    </p:spTree>
    <p:extLst>
      <p:ext uri="{BB962C8B-B14F-4D97-AF65-F5344CB8AC3E}">
        <p14:creationId xmlns:p14="http://schemas.microsoft.com/office/powerpoint/2010/main" val="365683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éo avec légende">
    <p:spTree>
      <p:nvGrpSpPr>
        <p:cNvPr id="1" name=""/>
        <p:cNvGrpSpPr/>
        <p:nvPr/>
      </p:nvGrpSpPr>
      <p:grpSpPr>
        <a:xfrm>
          <a:off x="0" y="0"/>
          <a:ext cx="0" cy="0"/>
          <a:chOff x="0" y="0"/>
          <a:chExt cx="0" cy="0"/>
        </a:xfrm>
      </p:grpSpPr>
      <p:grpSp>
        <p:nvGrpSpPr>
          <p:cNvPr id="9" name="Graphisme 16">
            <a:extLst>
              <a:ext uri="{FF2B5EF4-FFF2-40B4-BE49-F238E27FC236}">
                <a16:creationId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orme libre : Forme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fr-FR" noProof="0"/>
            </a:p>
          </p:txBody>
        </p:sp>
        <p:sp>
          <p:nvSpPr>
            <p:cNvPr id="11" name="Forme libre : Forme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fr-FR" noProof="0"/>
            </a:p>
          </p:txBody>
        </p:sp>
      </p:grpSp>
      <p:sp>
        <p:nvSpPr>
          <p:cNvPr id="2" name="Titre 1">
            <a:extLst>
              <a:ext uri="{FF2B5EF4-FFF2-40B4-BE49-F238E27FC236}">
                <a16:creationId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rtlCol="0" anchor="ctr" anchorCtr="0">
            <a:normAutofit/>
          </a:bodyPr>
          <a:lstStyle>
            <a:lvl1pPr algn="l">
              <a:defRPr sz="2000" b="1">
                <a:solidFill>
                  <a:schemeClr val="bg1"/>
                </a:solidFill>
                <a:latin typeface="+mn-lt"/>
              </a:defRPr>
            </a:lvl1pPr>
          </a:lstStyle>
          <a:p>
            <a:pPr rtl="0"/>
            <a:r>
              <a:rPr lang="fr-FR" noProof="0"/>
              <a:t>MODIFIEZ LE STYLE DU TITRE</a:t>
            </a:r>
          </a:p>
        </p:txBody>
      </p:sp>
      <p:sp>
        <p:nvSpPr>
          <p:cNvPr id="6" name="Espace réservé du pied de page 5">
            <a:extLst>
              <a:ext uri="{FF2B5EF4-FFF2-40B4-BE49-F238E27FC236}">
                <a16:creationId xmlns:a16="http://schemas.microsoft.com/office/drawing/2014/main" id="{0B13FE47-714B-440C-B0F1-CF020E287A09}"/>
              </a:ext>
            </a:extLst>
          </p:cNvPr>
          <p:cNvSpPr>
            <a:spLocks noGrp="1"/>
          </p:cNvSpPr>
          <p:nvPr>
            <p:ph type="ftr" sz="quarter" idx="11"/>
          </p:nvPr>
        </p:nvSpPr>
        <p:spPr/>
        <p:txBody>
          <a:bodyPr rtlCol="0"/>
          <a:lstStyle/>
          <a:p>
            <a:pPr rtl="0"/>
            <a:r>
              <a:rPr lang="fr-FR" noProof="0"/>
              <a:t>AJOUTER UN PIED DE PAGE</a:t>
            </a:r>
          </a:p>
        </p:txBody>
      </p:sp>
      <p:sp>
        <p:nvSpPr>
          <p:cNvPr id="7" name="Espace réservé du numéro de diapositive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rtlCol="0"/>
          <a:lstStyle/>
          <a:p>
            <a:pPr rtl="0"/>
            <a:fld id="{98C0CDE5-970C-4CC4-BF43-0DA127E73E82}" type="slidenum">
              <a:rPr lang="fr-FR" noProof="0" smtClean="0"/>
              <a:t>‹N°›</a:t>
            </a:fld>
            <a:endParaRPr lang="fr-FR" noProof="0"/>
          </a:p>
        </p:txBody>
      </p:sp>
      <p:sp>
        <p:nvSpPr>
          <p:cNvPr id="13" name="Espace réservé à un média 12">
            <a:extLst>
              <a:ext uri="{FF2B5EF4-FFF2-40B4-BE49-F238E27FC236}">
                <a16:creationId xmlns:a16="http://schemas.microsoft.com/office/drawing/2014/main" id="{60B14607-605B-4FF3-A0F5-BB2FCD9460CC}"/>
              </a:ext>
            </a:extLst>
          </p:cNvPr>
          <p:cNvSpPr>
            <a:spLocks noGrp="1"/>
          </p:cNvSpPr>
          <p:nvPr>
            <p:ph type="media" sz="quarter" idx="13" hasCustomPrompt="1"/>
          </p:nvPr>
        </p:nvSpPr>
        <p:spPr>
          <a:xfrm>
            <a:off x="1743456" y="1113044"/>
            <a:ext cx="8705088" cy="4050792"/>
          </a:xfrm>
        </p:spPr>
        <p:txBody>
          <a:bodyPr rtlCol="0" anchor="ctr" anchorCtr="0">
            <a:normAutofit/>
          </a:bodyPr>
          <a:lstStyle>
            <a:lvl1pPr marL="0" indent="0" algn="ctr">
              <a:buNone/>
              <a:defRPr sz="1400"/>
            </a:lvl1pPr>
          </a:lstStyle>
          <a:p>
            <a:pPr rtl="0"/>
            <a:r>
              <a:rPr lang="fr-FR" noProof="0"/>
              <a:t>Cliquez sur l’icône pour ajouter un média</a:t>
            </a:r>
          </a:p>
        </p:txBody>
      </p:sp>
      <p:sp>
        <p:nvSpPr>
          <p:cNvPr id="17" name="Forme libre : Forme 16">
            <a:extLst>
              <a:ext uri="{FF2B5EF4-FFF2-40B4-BE49-F238E27FC236}">
                <a16:creationId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pPr rtl="0"/>
            <a:endParaRPr lang="fr-FR" noProof="0"/>
          </a:p>
        </p:txBody>
      </p:sp>
      <p:sp>
        <p:nvSpPr>
          <p:cNvPr id="16" name="Forme libre : Forme 15">
            <a:extLst>
              <a:ext uri="{FF2B5EF4-FFF2-40B4-BE49-F238E27FC236}">
                <a16:creationId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pPr rtl="0"/>
            <a:r>
              <a:rPr lang="fr-FR" noProof="0"/>
              <a:t> </a:t>
            </a:r>
          </a:p>
        </p:txBody>
      </p:sp>
      <p:sp>
        <p:nvSpPr>
          <p:cNvPr id="19" name="Forme libre : Forme 18">
            <a:extLst>
              <a:ext uri="{FF2B5EF4-FFF2-40B4-BE49-F238E27FC236}">
                <a16:creationId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pPr rtl="0"/>
            <a:endParaRPr lang="fr-FR" noProof="0"/>
          </a:p>
        </p:txBody>
      </p:sp>
      <p:sp>
        <p:nvSpPr>
          <p:cNvPr id="18" name="Forme libre : Forme 17">
            <a:extLst>
              <a:ext uri="{FF2B5EF4-FFF2-40B4-BE49-F238E27FC236}">
                <a16:creationId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pPr rtl="0"/>
            <a:endParaRPr lang="fr-FR" noProof="0"/>
          </a:p>
        </p:txBody>
      </p:sp>
    </p:spTree>
    <p:extLst>
      <p:ext uri="{BB962C8B-B14F-4D97-AF65-F5344CB8AC3E}">
        <p14:creationId xmlns:p14="http://schemas.microsoft.com/office/powerpoint/2010/main" val="101397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au titre 1">
            <a:extLst>
              <a:ext uri="{FF2B5EF4-FFF2-40B4-BE49-F238E27FC236}">
                <a16:creationId xmlns:a16="http://schemas.microsoft.com/office/drawing/2014/main" id="{A1845D3B-A7CA-4751-B979-90553EDEB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fr-FR" noProof="0"/>
              <a:t>Modifiez le style du titre</a:t>
            </a:r>
          </a:p>
        </p:txBody>
      </p:sp>
      <p:sp>
        <p:nvSpPr>
          <p:cNvPr id="3" name="Espace réservé du texte 2">
            <a:extLst>
              <a:ext uri="{FF2B5EF4-FFF2-40B4-BE49-F238E27FC236}">
                <a16:creationId xmlns:a16="http://schemas.microsoft.com/office/drawing/2014/main" id="{46A43512-71B9-49DF-A1D4-8CE3742E4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a:extLst>
              <a:ext uri="{FF2B5EF4-FFF2-40B4-BE49-F238E27FC236}">
                <a16:creationId xmlns:a16="http://schemas.microsoft.com/office/drawing/2014/main" id="{0B83A523-550D-4EF7-B5BF-4E5BA6655BC3}"/>
              </a:ext>
            </a:extLst>
          </p:cNvPr>
          <p:cNvSpPr>
            <a:spLocks noGrp="1"/>
          </p:cNvSpPr>
          <p:nvPr>
            <p:ph type="dt" sz="half" idx="2"/>
          </p:nvPr>
        </p:nvSpPr>
        <p:spPr>
          <a:xfrm>
            <a:off x="4521925" y="5945824"/>
            <a:ext cx="2743200" cy="365125"/>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pPr rtl="0"/>
            <a:r>
              <a:rPr lang="fr-FR" noProof="0"/>
              <a:t>JJ.MM.20XX</a:t>
            </a:r>
          </a:p>
        </p:txBody>
      </p:sp>
      <p:sp>
        <p:nvSpPr>
          <p:cNvPr id="5" name="Espace réservé du pied de page 4">
            <a:extLst>
              <a:ext uri="{FF2B5EF4-FFF2-40B4-BE49-F238E27FC236}">
                <a16:creationId xmlns:a16="http://schemas.microsoft.com/office/drawing/2014/main" id="{EC8A98FF-2C58-4968-A1DC-0EBD6961C6D7}"/>
              </a:ext>
            </a:extLst>
          </p:cNvPr>
          <p:cNvSpPr>
            <a:spLocks noGrp="1"/>
          </p:cNvSpPr>
          <p:nvPr>
            <p:ph type="ftr" sz="quarter" idx="3"/>
          </p:nvPr>
        </p:nvSpPr>
        <p:spPr>
          <a:xfrm>
            <a:off x="911225" y="5945824"/>
            <a:ext cx="2639323" cy="365125"/>
          </a:xfrm>
          <a:prstGeom prst="rect">
            <a:avLst/>
          </a:prstGeom>
        </p:spPr>
        <p:txBody>
          <a:bodyPr vert="horz" lIns="0" tIns="45720" rIns="91440" bIns="45720" rtlCol="0" anchor="ctr"/>
          <a:lstStyle>
            <a:lvl1pPr algn="l">
              <a:defRPr sz="1600" b="1">
                <a:solidFill>
                  <a:schemeClr val="bg2"/>
                </a:solidFill>
                <a:latin typeface="+mj-lt"/>
              </a:defRPr>
            </a:lvl1pPr>
          </a:lstStyle>
          <a:p>
            <a:pPr rtl="0"/>
            <a:r>
              <a:rPr lang="fr-FR" noProof="0"/>
              <a:t>AJOUTER UN PIED DE PAGE</a:t>
            </a:r>
          </a:p>
        </p:txBody>
      </p:sp>
      <p:sp>
        <p:nvSpPr>
          <p:cNvPr id="6" name="Espace réservé du numéro de diapositive 5">
            <a:extLst>
              <a:ext uri="{FF2B5EF4-FFF2-40B4-BE49-F238E27FC236}">
                <a16:creationId xmlns:a16="http://schemas.microsoft.com/office/drawing/2014/main" id="{C5E93C2C-842E-4579-ABBB-7ED2CC0BA18B}"/>
              </a:ext>
            </a:extLst>
          </p:cNvPr>
          <p:cNvSpPr>
            <a:spLocks noGrp="1"/>
          </p:cNvSpPr>
          <p:nvPr>
            <p:ph type="sldNum" sz="quarter" idx="4"/>
          </p:nvPr>
        </p:nvSpPr>
        <p:spPr>
          <a:xfrm>
            <a:off x="11163743" y="5945824"/>
            <a:ext cx="642257" cy="365125"/>
          </a:xfrm>
          <a:prstGeom prst="rect">
            <a:avLst/>
          </a:prstGeom>
        </p:spPr>
        <p:txBody>
          <a:bodyPr vert="horz" lIns="91440" tIns="45720" rIns="91440" bIns="45720" rtlCol="0" anchor="ctr"/>
          <a:lstStyle>
            <a:lvl1pPr algn="ctr">
              <a:defRPr sz="1600" b="1">
                <a:solidFill>
                  <a:schemeClr val="bg1"/>
                </a:solidFill>
                <a:latin typeface="+mj-lt"/>
              </a:defRPr>
            </a:lvl1pPr>
          </a:lstStyle>
          <a:p>
            <a:pPr rtl="0"/>
            <a:fld id="{98C0CDE5-970C-4CC4-BF43-0DA127E73E82}" type="slidenum">
              <a:rPr lang="fr-FR" noProof="0" smtClean="0"/>
              <a:pPr rtl="0"/>
              <a:t>‹N°›</a:t>
            </a:fld>
            <a:endParaRPr lang="fr-FR" noProof="0"/>
          </a:p>
        </p:txBody>
      </p:sp>
    </p:spTree>
    <p:extLst>
      <p:ext uri="{BB962C8B-B14F-4D97-AF65-F5344CB8AC3E}">
        <p14:creationId xmlns:p14="http://schemas.microsoft.com/office/powerpoint/2010/main" val="2828830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5" r:id="rId8"/>
    <p:sldLayoutId id="2147483657" r:id="rId9"/>
    <p:sldLayoutId id="2147483658" r:id="rId10"/>
    <p:sldLayoutId id="2147483662" r:id="rId11"/>
    <p:sldLayoutId id="2147483663" r:id="rId12"/>
    <p:sldLayoutId id="2147483664" r:id="rId13"/>
    <p:sldLayoutId id="2147483665" r:id="rId14"/>
    <p:sldLayoutId id="2147483666" r:id="rId15"/>
    <p:sldLayoutId id="2147483669" r:id="rId16"/>
    <p:sldLayoutId id="2147483670" r:id="rId17"/>
    <p:sldLayoutId id="2147483667" r:id="rId18"/>
    <p:sldLayoutId id="2147483668" r:id="rId19"/>
    <p:sldLayoutId id="2147483660" r:id="rId20"/>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72" userDrawn="1">
          <p15:clr>
            <a:srgbClr val="F26B43"/>
          </p15:clr>
        </p15:guide>
        <p15:guide id="2" pos="3840" userDrawn="1">
          <p15:clr>
            <a:srgbClr val="F26B43"/>
          </p15:clr>
        </p15:guide>
        <p15:guide id="3" pos="574" userDrawn="1">
          <p15:clr>
            <a:srgbClr val="F26B43"/>
          </p15:clr>
        </p15:guide>
        <p15:guide id="4" pos="7106" userDrawn="1">
          <p15:clr>
            <a:srgbClr val="F26B43"/>
          </p15:clr>
        </p15:guide>
        <p15:guide id="5" orient="horz" pos="3748" userDrawn="1">
          <p15:clr>
            <a:srgbClr val="F26B43"/>
          </p15:clr>
        </p15:guide>
        <p15:guide id="6" pos="3250" userDrawn="1">
          <p15:clr>
            <a:srgbClr val="F26B43"/>
          </p15:clr>
        </p15:guide>
        <p15:guide id="7" pos="443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23.jpg"/><Relationship Id="rId5" Type="http://schemas.openxmlformats.org/officeDocument/2006/relationships/image" Target="../media/image22.png"/><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1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5.jp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7.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39.jp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7671E014-38A6-4604-84E2-0E92500FBC52}"/>
              </a:ext>
            </a:extLst>
          </p:cNvPr>
          <p:cNvSpPr>
            <a:spLocks noGrp="1"/>
          </p:cNvSpPr>
          <p:nvPr>
            <p:ph type="body" sz="quarter" idx="16"/>
          </p:nvPr>
        </p:nvSpPr>
        <p:spPr>
          <a:xfrm rot="720000">
            <a:off x="9512654" y="549916"/>
            <a:ext cx="1567217" cy="858837"/>
          </a:xfrm>
        </p:spPr>
        <p:txBody>
          <a:bodyPr rtlCol="0"/>
          <a:lstStyle/>
          <a:p>
            <a:pPr rtl="0"/>
            <a:r>
              <a:rPr lang="fr-FR" dirty="0">
                <a:latin typeface="Century Gothic" panose="020B0502020202020204" pitchFamily="34" charset="0"/>
              </a:rPr>
              <a:t>RENTREE 2019</a:t>
            </a:r>
          </a:p>
        </p:txBody>
      </p:sp>
      <p:sp>
        <p:nvSpPr>
          <p:cNvPr id="2" name="Titre 1">
            <a:extLst>
              <a:ext uri="{FF2B5EF4-FFF2-40B4-BE49-F238E27FC236}">
                <a16:creationId xmlns:a16="http://schemas.microsoft.com/office/drawing/2014/main" id="{2FF535A0-9A52-40AD-972C-D0F96C905295}"/>
              </a:ext>
            </a:extLst>
          </p:cNvPr>
          <p:cNvSpPr>
            <a:spLocks noGrp="1"/>
          </p:cNvSpPr>
          <p:nvPr>
            <p:ph type="ctrTitle"/>
          </p:nvPr>
        </p:nvSpPr>
        <p:spPr/>
        <p:txBody>
          <a:bodyPr rtlCol="0"/>
          <a:lstStyle/>
          <a:p>
            <a:pPr rtl="0"/>
            <a:r>
              <a:rPr lang="fr-FR" dirty="0">
                <a:latin typeface="Century Gothic" panose="020B0502020202020204" pitchFamily="34" charset="0"/>
              </a:rPr>
              <a:t>L’école maternelle</a:t>
            </a:r>
          </a:p>
        </p:txBody>
      </p:sp>
      <p:sp>
        <p:nvSpPr>
          <p:cNvPr id="3" name="Sous-titre 2">
            <a:extLst>
              <a:ext uri="{FF2B5EF4-FFF2-40B4-BE49-F238E27FC236}">
                <a16:creationId xmlns:a16="http://schemas.microsoft.com/office/drawing/2014/main" id="{5A81143F-FBEE-4565-886D-08852310C84F}"/>
              </a:ext>
            </a:extLst>
          </p:cNvPr>
          <p:cNvSpPr>
            <a:spLocks noGrp="1"/>
          </p:cNvSpPr>
          <p:nvPr>
            <p:ph type="subTitle" idx="1"/>
          </p:nvPr>
        </p:nvSpPr>
        <p:spPr/>
        <p:txBody>
          <a:bodyPr rtlCol="0">
            <a:normAutofit/>
          </a:bodyPr>
          <a:lstStyle/>
          <a:p>
            <a:pPr rtl="0"/>
            <a:r>
              <a:rPr lang="fr-FR" sz="4400" b="1" dirty="0">
                <a:latin typeface="Century Gothic" panose="020B0502020202020204" pitchFamily="34" charset="0"/>
              </a:rPr>
              <a:t>NOUVEAUTES</a:t>
            </a:r>
          </a:p>
        </p:txBody>
      </p:sp>
      <p:pic>
        <p:nvPicPr>
          <p:cNvPr id="5" name="Image 4">
            <a:extLst>
              <a:ext uri="{FF2B5EF4-FFF2-40B4-BE49-F238E27FC236}">
                <a16:creationId xmlns:a16="http://schemas.microsoft.com/office/drawing/2014/main" id="{E9FCE01E-273D-4B88-8E63-3F8D429E1798}"/>
              </a:ext>
            </a:extLst>
          </p:cNvPr>
          <p:cNvPicPr>
            <a:picLocks noChangeAspect="1"/>
          </p:cNvPicPr>
          <p:nvPr/>
        </p:nvPicPr>
        <p:blipFill>
          <a:blip r:embed="rId3"/>
          <a:stretch>
            <a:fillRect/>
          </a:stretch>
        </p:blipFill>
        <p:spPr>
          <a:xfrm rot="21007607">
            <a:off x="-541879" y="1787147"/>
            <a:ext cx="6312450" cy="3980474"/>
          </a:xfrm>
          <a:prstGeom prst="rect">
            <a:avLst/>
          </a:prstGeom>
        </p:spPr>
      </p:pic>
      <p:sp>
        <p:nvSpPr>
          <p:cNvPr id="4" name="Rectangle 3">
            <a:extLst>
              <a:ext uri="{FF2B5EF4-FFF2-40B4-BE49-F238E27FC236}">
                <a16:creationId xmlns:a16="http://schemas.microsoft.com/office/drawing/2014/main" id="{06C62815-82A4-4E23-BDBB-15E92CDA7566}"/>
              </a:ext>
            </a:extLst>
          </p:cNvPr>
          <p:cNvSpPr/>
          <p:nvPr/>
        </p:nvSpPr>
        <p:spPr>
          <a:xfrm>
            <a:off x="1897810" y="6389289"/>
            <a:ext cx="8816198" cy="4687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lumMod val="50000"/>
                  </a:schemeClr>
                </a:solidFill>
                <a:latin typeface="Century Gothic" panose="020B0502020202020204" pitchFamily="34" charset="0"/>
              </a:rPr>
              <a:t>Diaporama, proposé par le pôle PEP et à destination des enseignants de C1</a:t>
            </a:r>
          </a:p>
        </p:txBody>
      </p:sp>
      <p:sp>
        <p:nvSpPr>
          <p:cNvPr id="10" name="Rectangle : coins arrondis 9">
            <a:extLst>
              <a:ext uri="{FF2B5EF4-FFF2-40B4-BE49-F238E27FC236}">
                <a16:creationId xmlns:a16="http://schemas.microsoft.com/office/drawing/2014/main" id="{8612319E-5300-4C31-8166-A750564CE7AA}"/>
              </a:ext>
            </a:extLst>
          </p:cNvPr>
          <p:cNvSpPr/>
          <p:nvPr/>
        </p:nvSpPr>
        <p:spPr>
          <a:xfrm rot="745038">
            <a:off x="10714008" y="6510932"/>
            <a:ext cx="914400" cy="225425"/>
          </a:xfrm>
          <a:prstGeom prst="round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fr-FR" sz="600" dirty="0">
                <a:solidFill>
                  <a:srgbClr val="FFF2CC"/>
                </a:solidFill>
                <a:effectLst/>
                <a:latin typeface="Curlz MT" panose="04040404050702020202" pitchFamily="82" charset="0"/>
                <a:ea typeface="Calibri" panose="020F0502020204030204" pitchFamily="34" charset="0"/>
                <a:cs typeface="Times New Roman" panose="02020603050405020304" pitchFamily="18" charset="0"/>
              </a:rPr>
              <a:t>4</a:t>
            </a:r>
            <a:r>
              <a:rPr lang="fr-FR" sz="800" dirty="0">
                <a:solidFill>
                  <a:srgbClr val="FF3399"/>
                </a:solidFill>
                <a:effectLst/>
                <a:latin typeface="Cooper Black" panose="0208090404030B020404" pitchFamily="18" charset="0"/>
                <a:ea typeface="Calibri" panose="020F0502020204030204" pitchFamily="34" charset="0"/>
                <a:cs typeface="Times New Roman" panose="02020603050405020304" pitchFamily="18" charset="0"/>
              </a:rPr>
              <a:t> </a:t>
            </a:r>
            <a:endParaRPr lang="fr-FR" sz="1100" dirty="0">
              <a:effectLst/>
              <a:ea typeface="Calibri" panose="020F0502020204030204" pitchFamily="34" charset="0"/>
              <a:cs typeface="Times New Roman" panose="02020603050405020304" pitchFamily="18" charset="0"/>
            </a:endParaRPr>
          </a:p>
          <a:p>
            <a:pPr algn="ctr">
              <a:lnSpc>
                <a:spcPct val="107000"/>
              </a:lnSpc>
              <a:spcAft>
                <a:spcPts val="800"/>
              </a:spcAft>
            </a:pPr>
            <a:endParaRPr lang="fr-FR"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fr-FR" sz="600" dirty="0">
                <a:solidFill>
                  <a:srgbClr val="FF3399"/>
                </a:solidFill>
                <a:effectLst/>
                <a:latin typeface="Cooper Black" panose="0208090404030B020404" pitchFamily="18" charset="0"/>
                <a:ea typeface="Calibri" panose="020F0502020204030204" pitchFamily="34" charset="0"/>
                <a:cs typeface="Times New Roman" panose="02020603050405020304" pitchFamily="18" charset="0"/>
              </a:rPr>
              <a:t>M</a:t>
            </a:r>
            <a:r>
              <a:rPr lang="fr-FR" sz="600" dirty="0">
                <a:solidFill>
                  <a:srgbClr val="660066"/>
                </a:solidFill>
                <a:effectLst/>
                <a:latin typeface="Broadway" panose="04040905080B02020502" pitchFamily="82" charset="0"/>
                <a:ea typeface="Calibri" panose="020F0502020204030204" pitchFamily="34" charset="0"/>
                <a:cs typeface="Times New Roman" panose="02020603050405020304" pitchFamily="18" charset="0"/>
              </a:rPr>
              <a:t>A</a:t>
            </a:r>
            <a:r>
              <a:rPr lang="fr-FR" sz="600" b="1" dirty="0">
                <a:solidFill>
                  <a:srgbClr val="FFFFFF"/>
                </a:solidFill>
                <a:effectLst/>
                <a:latin typeface="Felix Titling" panose="04060505060202020A04" pitchFamily="82" charset="0"/>
                <a:ea typeface="Calibri" panose="020F0502020204030204" pitchFamily="34" charset="0"/>
                <a:cs typeface="Times New Roman" panose="02020603050405020304" pitchFamily="18" charset="0"/>
              </a:rPr>
              <a:t>T</a:t>
            </a:r>
            <a:r>
              <a:rPr lang="fr-FR" sz="600" dirty="0">
                <a:solidFill>
                  <a:srgbClr val="FFC000"/>
                </a:solidFill>
                <a:effectLst/>
                <a:latin typeface="Gigi" panose="04040504061007020D02" pitchFamily="82" charset="0"/>
                <a:ea typeface="Calibri" panose="020F0502020204030204" pitchFamily="34" charset="0"/>
                <a:cs typeface="Times New Roman" panose="02020603050405020304" pitchFamily="18" charset="0"/>
              </a:rPr>
              <a:t>E</a:t>
            </a:r>
            <a:r>
              <a:rPr lang="fr-FR" sz="600" dirty="0">
                <a:solidFill>
                  <a:srgbClr val="A50021"/>
                </a:solidFill>
                <a:effectLst/>
                <a:latin typeface="Broadway" panose="04040905080B02020502" pitchFamily="82" charset="0"/>
                <a:ea typeface="Calibri" panose="020F0502020204030204" pitchFamily="34" charset="0"/>
                <a:cs typeface="Times New Roman" panose="02020603050405020304" pitchFamily="18" charset="0"/>
              </a:rPr>
              <a:t>R</a:t>
            </a:r>
            <a:r>
              <a:rPr lang="fr-FR" sz="600" dirty="0">
                <a:solidFill>
                  <a:srgbClr val="FFFF00"/>
                </a:solidFill>
                <a:effectLst/>
                <a:latin typeface="Jokerman" panose="04090605060D06020702" pitchFamily="82" charset="0"/>
                <a:ea typeface="Calibri" panose="020F0502020204030204" pitchFamily="34" charset="0"/>
                <a:cs typeface="Times New Roman" panose="02020603050405020304" pitchFamily="18" charset="0"/>
              </a:rPr>
              <a:t>N</a:t>
            </a:r>
            <a:r>
              <a:rPr lang="fr-FR" sz="600" dirty="0">
                <a:solidFill>
                  <a:srgbClr val="00B0F0"/>
                </a:solidFill>
                <a:effectLst/>
                <a:latin typeface="Magneto" panose="04030805050802020D02" pitchFamily="82" charset="0"/>
                <a:ea typeface="Calibri" panose="020F0502020204030204" pitchFamily="34" charset="0"/>
                <a:cs typeface="Times New Roman" panose="02020603050405020304" pitchFamily="18" charset="0"/>
              </a:rPr>
              <a:t>E</a:t>
            </a:r>
            <a:r>
              <a:rPr lang="fr-FR" sz="600" dirty="0">
                <a:solidFill>
                  <a:srgbClr val="FF66FF"/>
                </a:solidFill>
                <a:effectLst/>
                <a:latin typeface="Showcard Gothic" panose="04020904020102020604" pitchFamily="82" charset="0"/>
                <a:ea typeface="Calibri" panose="020F0502020204030204" pitchFamily="34" charset="0"/>
                <a:cs typeface="Times New Roman" panose="02020603050405020304" pitchFamily="18" charset="0"/>
              </a:rPr>
              <a:t>L</a:t>
            </a:r>
            <a:r>
              <a:rPr lang="fr-FR" sz="600" dirty="0">
                <a:solidFill>
                  <a:srgbClr val="92D050"/>
                </a:solidFill>
                <a:effectLst/>
                <a:latin typeface="Snap ITC" panose="04040A07060A02020202" pitchFamily="82" charset="0"/>
                <a:ea typeface="Calibri" panose="020F0502020204030204" pitchFamily="34" charset="0"/>
                <a:cs typeface="Times New Roman" panose="02020603050405020304" pitchFamily="18" charset="0"/>
              </a:rPr>
              <a:t>L</a:t>
            </a:r>
            <a:r>
              <a:rPr lang="fr-FR" sz="600" dirty="0">
                <a:solidFill>
                  <a:srgbClr val="FF5050"/>
                </a:solidFill>
                <a:effectLst/>
                <a:latin typeface="Snap ITC" panose="04040A07060A02020202" pitchFamily="82" charset="0"/>
                <a:ea typeface="Calibri" panose="020F0502020204030204" pitchFamily="34" charset="0"/>
                <a:cs typeface="Times New Roman" panose="02020603050405020304" pitchFamily="18" charset="0"/>
              </a:rPr>
              <a:t>E </a:t>
            </a:r>
            <a:r>
              <a:rPr lang="fr-FR" sz="600" dirty="0">
                <a:solidFill>
                  <a:srgbClr val="993366"/>
                </a:solidFill>
                <a:effectLst/>
                <a:latin typeface="Snap ITC" panose="04040A07060A02020202" pitchFamily="82" charset="0"/>
                <a:ea typeface="Calibri" panose="020F0502020204030204" pitchFamily="34" charset="0"/>
                <a:cs typeface="Times New Roman" panose="02020603050405020304" pitchFamily="18" charset="0"/>
              </a:rPr>
              <a:t>4</a:t>
            </a:r>
            <a:r>
              <a:rPr lang="fr-FR" sz="600" dirty="0">
                <a:solidFill>
                  <a:srgbClr val="FFF2CC"/>
                </a:solidFill>
                <a:effectLst/>
                <a:latin typeface="Curlz MT" panose="04040404050702020202" pitchFamily="82" charset="0"/>
                <a:ea typeface="Calibri" panose="020F0502020204030204" pitchFamily="34" charset="0"/>
                <a:cs typeface="Times New Roman" panose="02020603050405020304" pitchFamily="18" charset="0"/>
              </a:rPr>
              <a:t>4</a:t>
            </a:r>
            <a:endParaRPr lang="fr-FR"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fr-FR" sz="600" dirty="0">
                <a:solidFill>
                  <a:srgbClr val="FFF2CC"/>
                </a:solidFill>
                <a:effectLst/>
                <a:latin typeface="Curlz MT" panose="04040404050702020202" pitchFamily="82" charset="0"/>
                <a:ea typeface="Calibri" panose="020F0502020204030204" pitchFamily="34" charset="0"/>
                <a:cs typeface="Times New Roman" panose="02020603050405020304" pitchFamily="18" charset="0"/>
              </a:rPr>
              <a:t>4</a:t>
            </a:r>
            <a:endParaRPr lang="fr-FR"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fr-FR" sz="1000" dirty="0">
                <a:effectLst/>
                <a:latin typeface="Broadway" panose="04040905080B02020502" pitchFamily="82" charset="0"/>
                <a:ea typeface="Calibri" panose="020F0502020204030204" pitchFamily="34" charset="0"/>
                <a:cs typeface="Times New Roman" panose="02020603050405020304" pitchFamily="18" charset="0"/>
              </a:rPr>
              <a:t> </a:t>
            </a:r>
            <a:endParaRPr lang="fr-FR"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7746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276E94-A1FC-40DA-8EF7-9EB155E101B5}"/>
              </a:ext>
            </a:extLst>
          </p:cNvPr>
          <p:cNvSpPr>
            <a:spLocks noGrp="1"/>
          </p:cNvSpPr>
          <p:nvPr>
            <p:ph type="title"/>
          </p:nvPr>
        </p:nvSpPr>
        <p:spPr>
          <a:xfrm>
            <a:off x="1193800" y="5894897"/>
            <a:ext cx="7411381" cy="832104"/>
          </a:xfrm>
        </p:spPr>
        <p:txBody>
          <a:bodyPr>
            <a:normAutofit fontScale="90000"/>
          </a:bodyPr>
          <a:lstStyle/>
          <a:p>
            <a:r>
              <a:rPr lang="fr-FR" sz="2800" dirty="0">
                <a:latin typeface="Century Gothic" panose="020B0502020202020204" pitchFamily="34" charset="0"/>
              </a:rPr>
              <a:t>Affichage dans chaque classe 1</a:t>
            </a:r>
            <a:r>
              <a:rPr lang="fr-FR" sz="2800" baseline="30000" dirty="0">
                <a:latin typeface="Century Gothic" panose="020B0502020202020204" pitchFamily="34" charset="0"/>
              </a:rPr>
              <a:t>e</a:t>
            </a:r>
            <a:r>
              <a:rPr lang="fr-FR" sz="2800" dirty="0">
                <a:latin typeface="Century Gothic" panose="020B0502020202020204" pitchFamily="34" charset="0"/>
              </a:rPr>
              <a:t> et 2</a:t>
            </a:r>
            <a:r>
              <a:rPr lang="fr-FR" sz="2800" baseline="30000" dirty="0">
                <a:latin typeface="Century Gothic" panose="020B0502020202020204" pitchFamily="34" charset="0"/>
              </a:rPr>
              <a:t>e</a:t>
            </a:r>
            <a:r>
              <a:rPr lang="fr-FR" sz="2800" dirty="0">
                <a:latin typeface="Century Gothic" panose="020B0502020202020204" pitchFamily="34" charset="0"/>
              </a:rPr>
              <a:t> degré</a:t>
            </a:r>
          </a:p>
        </p:txBody>
      </p:sp>
      <p:sp>
        <p:nvSpPr>
          <p:cNvPr id="4" name="Espace réservé du numéro de diapositive 3">
            <a:extLst>
              <a:ext uri="{FF2B5EF4-FFF2-40B4-BE49-F238E27FC236}">
                <a16:creationId xmlns:a16="http://schemas.microsoft.com/office/drawing/2014/main" id="{C6D60199-1C6C-4263-9E86-824D171B6B99}"/>
              </a:ext>
            </a:extLst>
          </p:cNvPr>
          <p:cNvSpPr>
            <a:spLocks noGrp="1"/>
          </p:cNvSpPr>
          <p:nvPr>
            <p:ph type="sldNum" sz="quarter" idx="12"/>
          </p:nvPr>
        </p:nvSpPr>
        <p:spPr/>
        <p:txBody>
          <a:bodyPr/>
          <a:lstStyle/>
          <a:p>
            <a:pPr rtl="0"/>
            <a:fld id="{98C0CDE5-970C-4CC4-BF43-0DA127E73E82}" type="slidenum">
              <a:rPr lang="fr-FR" noProof="0" smtClean="0"/>
              <a:t>10</a:t>
            </a:fld>
            <a:endParaRPr lang="fr-FR" noProof="0"/>
          </a:p>
        </p:txBody>
      </p:sp>
      <p:pic>
        <p:nvPicPr>
          <p:cNvPr id="7" name="Image 6">
            <a:extLst>
              <a:ext uri="{FF2B5EF4-FFF2-40B4-BE49-F238E27FC236}">
                <a16:creationId xmlns:a16="http://schemas.microsoft.com/office/drawing/2014/main" id="{0465AFE8-C9F4-4FB4-A0D9-EBEE7CDC12BE}"/>
              </a:ext>
            </a:extLst>
          </p:cNvPr>
          <p:cNvPicPr>
            <a:picLocks noChangeAspect="1"/>
          </p:cNvPicPr>
          <p:nvPr/>
        </p:nvPicPr>
        <p:blipFill rotWithShape="1">
          <a:blip r:embed="rId3"/>
          <a:srcRect l="16543" t="13827" r="17655" b="12223"/>
          <a:stretch/>
        </p:blipFill>
        <p:spPr>
          <a:xfrm>
            <a:off x="4536612" y="508919"/>
            <a:ext cx="3307328" cy="3716866"/>
          </a:xfrm>
          <a:prstGeom prst="rect">
            <a:avLst/>
          </a:prstGeom>
        </p:spPr>
      </p:pic>
      <p:pic>
        <p:nvPicPr>
          <p:cNvPr id="9" name="Image 8">
            <a:extLst>
              <a:ext uri="{FF2B5EF4-FFF2-40B4-BE49-F238E27FC236}">
                <a16:creationId xmlns:a16="http://schemas.microsoft.com/office/drawing/2014/main" id="{7FE53B82-34DB-4A6D-9C52-A96371B86A49}"/>
              </a:ext>
            </a:extLst>
          </p:cNvPr>
          <p:cNvPicPr>
            <a:picLocks noChangeAspect="1"/>
          </p:cNvPicPr>
          <p:nvPr/>
        </p:nvPicPr>
        <p:blipFill rotWithShape="1">
          <a:blip r:embed="rId4"/>
          <a:srcRect l="17778" t="4075" r="19753" b="1728"/>
          <a:stretch/>
        </p:blipFill>
        <p:spPr>
          <a:xfrm rot="19824870">
            <a:off x="1567624" y="300566"/>
            <a:ext cx="2549143" cy="3843867"/>
          </a:xfrm>
          <a:prstGeom prst="rect">
            <a:avLst/>
          </a:prstGeom>
        </p:spPr>
      </p:pic>
      <p:pic>
        <p:nvPicPr>
          <p:cNvPr id="11" name="Image 10">
            <a:extLst>
              <a:ext uri="{FF2B5EF4-FFF2-40B4-BE49-F238E27FC236}">
                <a16:creationId xmlns:a16="http://schemas.microsoft.com/office/drawing/2014/main" id="{D4E8447A-1953-416E-8B0A-B0D728D3CD04}"/>
              </a:ext>
            </a:extLst>
          </p:cNvPr>
          <p:cNvPicPr>
            <a:picLocks noChangeAspect="1"/>
          </p:cNvPicPr>
          <p:nvPr/>
        </p:nvPicPr>
        <p:blipFill rotWithShape="1">
          <a:blip r:embed="rId5"/>
          <a:srcRect t="17237" r="11905" b="18000"/>
          <a:stretch/>
        </p:blipFill>
        <p:spPr>
          <a:xfrm>
            <a:off x="2491277" y="3674534"/>
            <a:ext cx="2936875" cy="2159000"/>
          </a:xfrm>
          <a:prstGeom prst="rect">
            <a:avLst/>
          </a:prstGeom>
        </p:spPr>
      </p:pic>
      <p:pic>
        <p:nvPicPr>
          <p:cNvPr id="13" name="Image 12">
            <a:extLst>
              <a:ext uri="{FF2B5EF4-FFF2-40B4-BE49-F238E27FC236}">
                <a16:creationId xmlns:a16="http://schemas.microsoft.com/office/drawing/2014/main" id="{EE11B832-7A9C-443D-A2D7-F16FE54E1E20}"/>
              </a:ext>
            </a:extLst>
          </p:cNvPr>
          <p:cNvPicPr>
            <a:picLocks noChangeAspect="1"/>
          </p:cNvPicPr>
          <p:nvPr/>
        </p:nvPicPr>
        <p:blipFill rotWithShape="1">
          <a:blip r:embed="rId6"/>
          <a:srcRect l="-1" r="1632" b="1567"/>
          <a:stretch/>
        </p:blipFill>
        <p:spPr>
          <a:xfrm rot="314933">
            <a:off x="8017435" y="1758049"/>
            <a:ext cx="3337334" cy="4292009"/>
          </a:xfrm>
          <a:prstGeom prst="rect">
            <a:avLst/>
          </a:prstGeom>
        </p:spPr>
      </p:pic>
    </p:spTree>
    <p:extLst>
      <p:ext uri="{BB962C8B-B14F-4D97-AF65-F5344CB8AC3E}">
        <p14:creationId xmlns:p14="http://schemas.microsoft.com/office/powerpoint/2010/main" val="802363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B45C28-576F-4EEB-BB50-044B70DF4859}"/>
              </a:ext>
            </a:extLst>
          </p:cNvPr>
          <p:cNvSpPr>
            <a:spLocks noGrp="1"/>
          </p:cNvSpPr>
          <p:nvPr>
            <p:ph type="title"/>
          </p:nvPr>
        </p:nvSpPr>
        <p:spPr>
          <a:xfrm>
            <a:off x="2968752" y="5712334"/>
            <a:ext cx="3968496" cy="832104"/>
          </a:xfrm>
        </p:spPr>
        <p:txBody>
          <a:bodyPr>
            <a:normAutofit/>
          </a:bodyPr>
          <a:lstStyle/>
          <a:p>
            <a:r>
              <a:rPr lang="fr-FR" sz="2800" dirty="0">
                <a:latin typeface="Century Gothic" panose="020B0502020202020204" pitchFamily="34" charset="0"/>
              </a:rPr>
              <a:t>Les visites médicales</a:t>
            </a:r>
          </a:p>
        </p:txBody>
      </p:sp>
      <p:sp>
        <p:nvSpPr>
          <p:cNvPr id="4" name="Espace réservé du numéro de diapositive 3">
            <a:extLst>
              <a:ext uri="{FF2B5EF4-FFF2-40B4-BE49-F238E27FC236}">
                <a16:creationId xmlns:a16="http://schemas.microsoft.com/office/drawing/2014/main" id="{1B4C916A-FE03-4048-A2E1-34696735882D}"/>
              </a:ext>
            </a:extLst>
          </p:cNvPr>
          <p:cNvSpPr>
            <a:spLocks noGrp="1"/>
          </p:cNvSpPr>
          <p:nvPr>
            <p:ph type="sldNum" sz="quarter" idx="12"/>
          </p:nvPr>
        </p:nvSpPr>
        <p:spPr/>
        <p:txBody>
          <a:bodyPr/>
          <a:lstStyle/>
          <a:p>
            <a:pPr rtl="0"/>
            <a:fld id="{98C0CDE5-970C-4CC4-BF43-0DA127E73E82}" type="slidenum">
              <a:rPr lang="fr-FR" noProof="0" smtClean="0"/>
              <a:t>11</a:t>
            </a:fld>
            <a:endParaRPr lang="fr-FR" noProof="0"/>
          </a:p>
        </p:txBody>
      </p:sp>
      <p:pic>
        <p:nvPicPr>
          <p:cNvPr id="7" name="Image 6">
            <a:extLst>
              <a:ext uri="{FF2B5EF4-FFF2-40B4-BE49-F238E27FC236}">
                <a16:creationId xmlns:a16="http://schemas.microsoft.com/office/drawing/2014/main" id="{9EDFE04C-E399-4010-AB8D-F95D6DE08B1D}"/>
              </a:ext>
            </a:extLst>
          </p:cNvPr>
          <p:cNvPicPr>
            <a:picLocks noChangeAspect="1"/>
          </p:cNvPicPr>
          <p:nvPr/>
        </p:nvPicPr>
        <p:blipFill rotWithShape="1">
          <a:blip r:embed="rId3"/>
          <a:srcRect l="3863" t="1" b="625"/>
          <a:stretch/>
        </p:blipFill>
        <p:spPr>
          <a:xfrm>
            <a:off x="0" y="551318"/>
            <a:ext cx="8218546" cy="4623319"/>
          </a:xfrm>
          <a:prstGeom prst="rect">
            <a:avLst/>
          </a:prstGeom>
        </p:spPr>
      </p:pic>
      <p:sp>
        <p:nvSpPr>
          <p:cNvPr id="9" name="Rectangle : avec coin rogné 8">
            <a:extLst>
              <a:ext uri="{FF2B5EF4-FFF2-40B4-BE49-F238E27FC236}">
                <a16:creationId xmlns:a16="http://schemas.microsoft.com/office/drawing/2014/main" id="{05713316-6956-4A4F-A925-2C46E252C1F6}"/>
              </a:ext>
            </a:extLst>
          </p:cNvPr>
          <p:cNvSpPr/>
          <p:nvPr/>
        </p:nvSpPr>
        <p:spPr>
          <a:xfrm>
            <a:off x="8348133" y="2786349"/>
            <a:ext cx="3263133" cy="2388288"/>
          </a:xfrm>
          <a:prstGeom prst="snip1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Century Gothic" panose="020B0502020202020204" pitchFamily="34" charset="0"/>
              </a:rPr>
              <a:t>Une visite au cours de la 6</a:t>
            </a:r>
            <a:r>
              <a:rPr lang="fr-FR" b="1" baseline="30000" dirty="0">
                <a:latin typeface="Century Gothic" panose="020B0502020202020204" pitchFamily="34" charset="0"/>
              </a:rPr>
              <a:t>e</a:t>
            </a:r>
            <a:r>
              <a:rPr lang="fr-FR" b="1" dirty="0">
                <a:latin typeface="Century Gothic" panose="020B0502020202020204" pitchFamily="34" charset="0"/>
              </a:rPr>
              <a:t> année permettant un dépistage des troubles spécifiques du langage et des apprentissages est organisée dans des conditions fixées par voie réglementaire</a:t>
            </a:r>
          </a:p>
        </p:txBody>
      </p:sp>
      <p:sp>
        <p:nvSpPr>
          <p:cNvPr id="8" name="Rectangle : avec coin rogné 7">
            <a:extLst>
              <a:ext uri="{FF2B5EF4-FFF2-40B4-BE49-F238E27FC236}">
                <a16:creationId xmlns:a16="http://schemas.microsoft.com/office/drawing/2014/main" id="{2F85980A-441D-4BCF-8F63-9F30BE06C5F7}"/>
              </a:ext>
            </a:extLst>
          </p:cNvPr>
          <p:cNvSpPr/>
          <p:nvPr/>
        </p:nvSpPr>
        <p:spPr>
          <a:xfrm>
            <a:off x="7611535" y="1312712"/>
            <a:ext cx="2942004" cy="1564796"/>
          </a:xfrm>
          <a:prstGeom prst="snip1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Century Gothic" panose="020B0502020202020204" pitchFamily="34" charset="0"/>
              </a:rPr>
              <a:t>Une visite est organisée à l'école pour tous les enfants âgés de trois ans à quatre ans.</a:t>
            </a:r>
          </a:p>
        </p:txBody>
      </p:sp>
    </p:spTree>
    <p:extLst>
      <p:ext uri="{BB962C8B-B14F-4D97-AF65-F5344CB8AC3E}">
        <p14:creationId xmlns:p14="http://schemas.microsoft.com/office/powerpoint/2010/main" val="515558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08A0B7-6C3F-4C49-9204-A67929F9B63F}"/>
              </a:ext>
            </a:extLst>
          </p:cNvPr>
          <p:cNvSpPr>
            <a:spLocks noGrp="1"/>
          </p:cNvSpPr>
          <p:nvPr>
            <p:ph type="title"/>
          </p:nvPr>
        </p:nvSpPr>
        <p:spPr>
          <a:xfrm>
            <a:off x="3657599" y="5156906"/>
            <a:ext cx="6800089" cy="832104"/>
          </a:xfrm>
        </p:spPr>
        <p:txBody>
          <a:bodyPr>
            <a:normAutofit/>
          </a:bodyPr>
          <a:lstStyle/>
          <a:p>
            <a:r>
              <a:rPr lang="fr-FR" dirty="0">
                <a:latin typeface="Century Gothic" panose="020B0502020202020204" pitchFamily="34" charset="0"/>
              </a:rPr>
              <a:t>LUTTER CONTRE LE HARCELEMENT DES LA MATERNELLE</a:t>
            </a:r>
          </a:p>
        </p:txBody>
      </p:sp>
      <p:sp>
        <p:nvSpPr>
          <p:cNvPr id="4" name="Espace réservé du numéro de diapositive 3">
            <a:extLst>
              <a:ext uri="{FF2B5EF4-FFF2-40B4-BE49-F238E27FC236}">
                <a16:creationId xmlns:a16="http://schemas.microsoft.com/office/drawing/2014/main" id="{01501D45-FF95-4ADD-AC9B-D0980A40FD58}"/>
              </a:ext>
            </a:extLst>
          </p:cNvPr>
          <p:cNvSpPr>
            <a:spLocks noGrp="1"/>
          </p:cNvSpPr>
          <p:nvPr>
            <p:ph type="sldNum" sz="quarter" idx="12"/>
          </p:nvPr>
        </p:nvSpPr>
        <p:spPr/>
        <p:txBody>
          <a:bodyPr/>
          <a:lstStyle/>
          <a:p>
            <a:pPr rtl="0"/>
            <a:fld id="{98C0CDE5-970C-4CC4-BF43-0DA127E73E82}" type="slidenum">
              <a:rPr lang="fr-FR" noProof="0" smtClean="0"/>
              <a:t>12</a:t>
            </a:fld>
            <a:endParaRPr lang="fr-FR" noProof="0"/>
          </a:p>
        </p:txBody>
      </p:sp>
      <p:sp>
        <p:nvSpPr>
          <p:cNvPr id="6" name="Rectangle 5">
            <a:extLst>
              <a:ext uri="{FF2B5EF4-FFF2-40B4-BE49-F238E27FC236}">
                <a16:creationId xmlns:a16="http://schemas.microsoft.com/office/drawing/2014/main" id="{302A0D77-0A57-4659-AF44-80627DDEF2A0}"/>
              </a:ext>
            </a:extLst>
          </p:cNvPr>
          <p:cNvSpPr/>
          <p:nvPr/>
        </p:nvSpPr>
        <p:spPr>
          <a:xfrm>
            <a:off x="4191001" y="1997839"/>
            <a:ext cx="7615000" cy="2554545"/>
          </a:xfrm>
          <a:prstGeom prst="rect">
            <a:avLst/>
          </a:prstGeom>
        </p:spPr>
        <p:txBody>
          <a:bodyPr wrap="square">
            <a:spAutoFit/>
          </a:bodyPr>
          <a:lstStyle/>
          <a:p>
            <a:r>
              <a:rPr lang="fr-FR" sz="2000" dirty="0">
                <a:latin typeface="Century Gothic" panose="020B0502020202020204" pitchFamily="34" charset="0"/>
              </a:rPr>
              <a:t>Article 5, Après l'article L. 511-3 du code de l'éducation, il est inséré un article L. 511-3-1 ainsi rédigé : </a:t>
            </a:r>
          </a:p>
          <a:p>
            <a:r>
              <a:rPr lang="fr-FR" sz="2000" dirty="0">
                <a:latin typeface="Century Gothic" panose="020B0502020202020204" pitchFamily="34" charset="0"/>
              </a:rPr>
              <a:t/>
            </a:r>
            <a:br>
              <a:rPr lang="fr-FR" sz="2000" dirty="0">
                <a:latin typeface="Century Gothic" panose="020B0502020202020204" pitchFamily="34" charset="0"/>
              </a:rPr>
            </a:br>
            <a:r>
              <a:rPr lang="fr-FR" sz="2000" b="1" dirty="0">
                <a:latin typeface="Century Gothic" panose="020B0502020202020204" pitchFamily="34" charset="0"/>
              </a:rPr>
              <a:t>« Art. L. 511-3-1.-Aucun élève ne doit subir, de la part d'autres élèves, des faits de harcèlement ayant pour objet ou pour effet une dégradation de ses conditions d'apprentissage susceptible de porter atteinte à ses droits et à sa dignité ou d'altérer sa santé physique ou mentale. </a:t>
            </a:r>
            <a:r>
              <a:rPr lang="fr-FR" sz="2000" dirty="0">
                <a:latin typeface="Century Gothic" panose="020B0502020202020204" pitchFamily="34" charset="0"/>
              </a:rPr>
              <a:t>»</a:t>
            </a:r>
          </a:p>
        </p:txBody>
      </p:sp>
      <p:pic>
        <p:nvPicPr>
          <p:cNvPr id="8" name="Image 7">
            <a:extLst>
              <a:ext uri="{FF2B5EF4-FFF2-40B4-BE49-F238E27FC236}">
                <a16:creationId xmlns:a16="http://schemas.microsoft.com/office/drawing/2014/main" id="{5760588D-CFD2-4B8A-A455-D16248FF0F92}"/>
              </a:ext>
            </a:extLst>
          </p:cNvPr>
          <p:cNvPicPr>
            <a:picLocks noChangeAspect="1"/>
          </p:cNvPicPr>
          <p:nvPr/>
        </p:nvPicPr>
        <p:blipFill rotWithShape="1">
          <a:blip r:embed="rId3"/>
          <a:srcRect t="7783" r="10981" b="14306"/>
          <a:stretch/>
        </p:blipFill>
        <p:spPr>
          <a:xfrm>
            <a:off x="0" y="1075267"/>
            <a:ext cx="3657599" cy="4913743"/>
          </a:xfrm>
          <a:prstGeom prst="rect">
            <a:avLst/>
          </a:prstGeom>
        </p:spPr>
      </p:pic>
    </p:spTree>
    <p:extLst>
      <p:ext uri="{BB962C8B-B14F-4D97-AF65-F5344CB8AC3E}">
        <p14:creationId xmlns:p14="http://schemas.microsoft.com/office/powerpoint/2010/main" val="3949808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7671E014-38A6-4604-84E2-0E92500FBC52}"/>
              </a:ext>
            </a:extLst>
          </p:cNvPr>
          <p:cNvSpPr>
            <a:spLocks noGrp="1"/>
          </p:cNvSpPr>
          <p:nvPr>
            <p:ph type="body" sz="quarter" idx="16"/>
          </p:nvPr>
        </p:nvSpPr>
        <p:spPr>
          <a:xfrm rot="720000">
            <a:off x="9512654" y="549916"/>
            <a:ext cx="1567217" cy="858837"/>
          </a:xfrm>
        </p:spPr>
        <p:txBody>
          <a:bodyPr rtlCol="0"/>
          <a:lstStyle/>
          <a:p>
            <a:pPr rtl="0"/>
            <a:r>
              <a:rPr lang="fr-FR" dirty="0">
                <a:latin typeface="Century Gothic" panose="020B0502020202020204" pitchFamily="34" charset="0"/>
              </a:rPr>
              <a:t>RENTREE 2019</a:t>
            </a:r>
          </a:p>
        </p:txBody>
      </p:sp>
      <p:sp>
        <p:nvSpPr>
          <p:cNvPr id="2" name="Titre 1">
            <a:extLst>
              <a:ext uri="{FF2B5EF4-FFF2-40B4-BE49-F238E27FC236}">
                <a16:creationId xmlns:a16="http://schemas.microsoft.com/office/drawing/2014/main" id="{2FF535A0-9A52-40AD-972C-D0F96C905295}"/>
              </a:ext>
            </a:extLst>
          </p:cNvPr>
          <p:cNvSpPr>
            <a:spLocks noGrp="1"/>
          </p:cNvSpPr>
          <p:nvPr>
            <p:ph type="ctrTitle"/>
          </p:nvPr>
        </p:nvSpPr>
        <p:spPr/>
        <p:txBody>
          <a:bodyPr rtlCol="0"/>
          <a:lstStyle/>
          <a:p>
            <a:pPr rtl="0"/>
            <a:r>
              <a:rPr lang="fr-FR" dirty="0">
                <a:latin typeface="Century Gothic" panose="020B0502020202020204" pitchFamily="34" charset="0"/>
              </a:rPr>
              <a:t>L’école maternelle</a:t>
            </a:r>
          </a:p>
        </p:txBody>
      </p:sp>
      <p:sp>
        <p:nvSpPr>
          <p:cNvPr id="3" name="Sous-titre 2">
            <a:extLst>
              <a:ext uri="{FF2B5EF4-FFF2-40B4-BE49-F238E27FC236}">
                <a16:creationId xmlns:a16="http://schemas.microsoft.com/office/drawing/2014/main" id="{5A81143F-FBEE-4565-886D-08852310C84F}"/>
              </a:ext>
            </a:extLst>
          </p:cNvPr>
          <p:cNvSpPr>
            <a:spLocks noGrp="1"/>
          </p:cNvSpPr>
          <p:nvPr>
            <p:ph type="subTitle" idx="1"/>
          </p:nvPr>
        </p:nvSpPr>
        <p:spPr>
          <a:xfrm rot="720000">
            <a:off x="7591905" y="5212425"/>
            <a:ext cx="5404568" cy="858767"/>
          </a:xfrm>
        </p:spPr>
        <p:txBody>
          <a:bodyPr rtlCol="0">
            <a:normAutofit/>
          </a:bodyPr>
          <a:lstStyle/>
          <a:p>
            <a:pPr rtl="0"/>
            <a:r>
              <a:rPr lang="fr-FR" sz="3100" b="1" dirty="0">
                <a:latin typeface="Century Gothic" panose="020B0502020202020204" pitchFamily="34" charset="0"/>
              </a:rPr>
              <a:t>CIRCULAIRE DE RENTREE</a:t>
            </a:r>
          </a:p>
        </p:txBody>
      </p:sp>
      <p:sp>
        <p:nvSpPr>
          <p:cNvPr id="4" name="Rectangle 3">
            <a:extLst>
              <a:ext uri="{FF2B5EF4-FFF2-40B4-BE49-F238E27FC236}">
                <a16:creationId xmlns:a16="http://schemas.microsoft.com/office/drawing/2014/main" id="{06C62815-82A4-4E23-BDBB-15E92CDA7566}"/>
              </a:ext>
            </a:extLst>
          </p:cNvPr>
          <p:cNvSpPr/>
          <p:nvPr/>
        </p:nvSpPr>
        <p:spPr>
          <a:xfrm>
            <a:off x="1897810" y="6389289"/>
            <a:ext cx="8816198" cy="4687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lumMod val="50000"/>
                  </a:schemeClr>
                </a:solidFill>
                <a:latin typeface="Century Gothic" panose="020B0502020202020204" pitchFamily="34" charset="0"/>
              </a:rPr>
              <a:t>Diaporama, proposé par le pôle PEP et à destination des enseignants de C1</a:t>
            </a:r>
          </a:p>
        </p:txBody>
      </p:sp>
      <p:grpSp>
        <p:nvGrpSpPr>
          <p:cNvPr id="37" name="Groupe 36">
            <a:extLst>
              <a:ext uri="{FF2B5EF4-FFF2-40B4-BE49-F238E27FC236}">
                <a16:creationId xmlns:a16="http://schemas.microsoft.com/office/drawing/2014/main" id="{7B238C57-79E1-4DB1-8331-E73152B3B375}"/>
              </a:ext>
            </a:extLst>
          </p:cNvPr>
          <p:cNvGrpSpPr/>
          <p:nvPr/>
        </p:nvGrpSpPr>
        <p:grpSpPr>
          <a:xfrm>
            <a:off x="6415777" y="690007"/>
            <a:ext cx="415584" cy="552176"/>
            <a:chOff x="6360385" y="1482786"/>
            <a:chExt cx="415584" cy="552176"/>
          </a:xfrm>
        </p:grpSpPr>
        <p:sp>
          <p:nvSpPr>
            <p:cNvPr id="31" name="Triangle isocèle 30">
              <a:extLst>
                <a:ext uri="{FF2B5EF4-FFF2-40B4-BE49-F238E27FC236}">
                  <a16:creationId xmlns:a16="http://schemas.microsoft.com/office/drawing/2014/main" id="{85725C32-2D08-4FB1-A01E-9733C0A7E7AB}"/>
                </a:ext>
              </a:extLst>
            </p:cNvPr>
            <p:cNvSpPr/>
            <p:nvPr/>
          </p:nvSpPr>
          <p:spPr>
            <a:xfrm>
              <a:off x="6360385" y="1482786"/>
              <a:ext cx="334010" cy="514985"/>
            </a:xfrm>
            <a:prstGeom prst="triangle">
              <a:avLst>
                <a:gd name="adj" fmla="val 54268"/>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pic>
          <p:nvPicPr>
            <p:cNvPr id="32" name="Image 31" descr="RÃ©sultat de recherche d'images pour &quot;MAINS&quot;">
              <a:extLst>
                <a:ext uri="{FF2B5EF4-FFF2-40B4-BE49-F238E27FC236}">
                  <a16:creationId xmlns:a16="http://schemas.microsoft.com/office/drawing/2014/main" id="{11E91A33-31C6-4E45-BABA-D200705A861C}"/>
                </a:ext>
              </a:extLst>
            </p:cNvPr>
            <p:cNvPicPr/>
            <p:nvPr/>
          </p:nvPicPr>
          <p:blipFill rotWithShape="1">
            <a:blip r:embed="rId3" cstate="print">
              <a:extLst>
                <a:ext uri="{28A0092B-C50C-407E-A947-70E740481C1C}">
                  <a14:useLocalDpi xmlns:a14="http://schemas.microsoft.com/office/drawing/2010/main" val="0"/>
                </a:ext>
              </a:extLst>
            </a:blip>
            <a:srcRect l="80322" t="16108" r="-365" b="-991"/>
            <a:stretch/>
          </p:blipFill>
          <p:spPr bwMode="auto">
            <a:xfrm rot="1630808">
              <a:off x="6578484" y="1657137"/>
              <a:ext cx="197485" cy="377825"/>
            </a:xfrm>
            <a:prstGeom prst="rect">
              <a:avLst/>
            </a:prstGeom>
            <a:noFill/>
            <a:ln>
              <a:noFill/>
            </a:ln>
            <a:extLst>
              <a:ext uri="{53640926-AAD7-44D8-BBD7-CCE9431645EC}">
                <a14:shadowObscured xmlns:a14="http://schemas.microsoft.com/office/drawing/2010/main"/>
              </a:ext>
            </a:extLst>
          </p:spPr>
        </p:pic>
        <p:pic>
          <p:nvPicPr>
            <p:cNvPr id="33" name="Image 32" descr="RÃ©sultat de recherche d'images pour &quot;MAINS&quot;">
              <a:extLst>
                <a:ext uri="{FF2B5EF4-FFF2-40B4-BE49-F238E27FC236}">
                  <a16:creationId xmlns:a16="http://schemas.microsoft.com/office/drawing/2014/main" id="{F9627E43-3549-4FE4-9855-C48445B94225}"/>
                </a:ext>
              </a:extLst>
            </p:cNvPr>
            <p:cNvPicPr/>
            <p:nvPr/>
          </p:nvPicPr>
          <p:blipFill rotWithShape="1">
            <a:blip r:embed="rId4" cstate="print">
              <a:extLst>
                <a:ext uri="{28A0092B-C50C-407E-A947-70E740481C1C}">
                  <a14:useLocalDpi xmlns:a14="http://schemas.microsoft.com/office/drawing/2010/main" val="0"/>
                </a:ext>
              </a:extLst>
            </a:blip>
            <a:srcRect t="33160" r="84816" b="-912"/>
            <a:stretch/>
          </p:blipFill>
          <p:spPr bwMode="auto">
            <a:xfrm rot="19103988">
              <a:off x="6382269" y="1695237"/>
              <a:ext cx="154305" cy="320675"/>
            </a:xfrm>
            <a:prstGeom prst="rect">
              <a:avLst/>
            </a:prstGeom>
            <a:noFill/>
            <a:ln>
              <a:noFill/>
            </a:ln>
            <a:extLst>
              <a:ext uri="{53640926-AAD7-44D8-BBD7-CCE9431645EC}">
                <a14:shadowObscured xmlns:a14="http://schemas.microsoft.com/office/drawing/2010/main"/>
              </a:ext>
            </a:extLst>
          </p:spPr>
        </p:pic>
        <p:pic>
          <p:nvPicPr>
            <p:cNvPr id="34" name="Image 33" descr="RÃ©sultat de recherche d'images pour &quot;MAINS&quot;">
              <a:extLst>
                <a:ext uri="{FF2B5EF4-FFF2-40B4-BE49-F238E27FC236}">
                  <a16:creationId xmlns:a16="http://schemas.microsoft.com/office/drawing/2014/main" id="{BE5EC62C-BC18-4095-8E29-C1D43F28F543}"/>
                </a:ext>
              </a:extLst>
            </p:cNvPr>
            <p:cNvPicPr/>
            <p:nvPr/>
          </p:nvPicPr>
          <p:blipFill rotWithShape="1">
            <a:blip r:embed="rId5" cstate="print">
              <a:extLst>
                <a:ext uri="{28A0092B-C50C-407E-A947-70E740481C1C}">
                  <a14:useLocalDpi xmlns:a14="http://schemas.microsoft.com/office/drawing/2010/main" val="0"/>
                </a:ext>
              </a:extLst>
            </a:blip>
            <a:srcRect l="24100" t="46635" r="65277" b="-920"/>
            <a:stretch/>
          </p:blipFill>
          <p:spPr bwMode="auto">
            <a:xfrm rot="21126995">
              <a:off x="6468629" y="1571412"/>
              <a:ext cx="165100" cy="431800"/>
            </a:xfrm>
            <a:prstGeom prst="rect">
              <a:avLst/>
            </a:prstGeom>
            <a:noFill/>
            <a:ln>
              <a:noFill/>
            </a:ln>
            <a:extLst>
              <a:ext uri="{53640926-AAD7-44D8-BBD7-CCE9431645EC}">
                <a14:shadowObscured xmlns:a14="http://schemas.microsoft.com/office/drawing/2010/main"/>
              </a:ext>
            </a:extLst>
          </p:spPr>
        </p:pic>
      </p:grpSp>
      <p:grpSp>
        <p:nvGrpSpPr>
          <p:cNvPr id="36" name="Groupe 35">
            <a:extLst>
              <a:ext uri="{FF2B5EF4-FFF2-40B4-BE49-F238E27FC236}">
                <a16:creationId xmlns:a16="http://schemas.microsoft.com/office/drawing/2014/main" id="{41F6E599-274D-452B-9BB2-DC79D6656BE7}"/>
              </a:ext>
            </a:extLst>
          </p:cNvPr>
          <p:cNvGrpSpPr/>
          <p:nvPr/>
        </p:nvGrpSpPr>
        <p:grpSpPr>
          <a:xfrm>
            <a:off x="6166369" y="60743"/>
            <a:ext cx="914400" cy="1351280"/>
            <a:chOff x="6106044" y="890057"/>
            <a:chExt cx="914400" cy="1351280"/>
          </a:xfrm>
        </p:grpSpPr>
        <p:pic>
          <p:nvPicPr>
            <p:cNvPr id="30" name="Image 29" descr="Image associÃ©e">
              <a:extLst>
                <a:ext uri="{FF2B5EF4-FFF2-40B4-BE49-F238E27FC236}">
                  <a16:creationId xmlns:a16="http://schemas.microsoft.com/office/drawing/2014/main" id="{DF8554BD-8AE4-40DC-953F-54EFC7A5C993}"/>
                </a:ext>
              </a:extLst>
            </p:cNvPr>
            <p:cNvPicPr/>
            <p:nvPr/>
          </p:nvPicPr>
          <p:blipFill rotWithShape="1">
            <a:blip r:embed="rId6" cstate="print">
              <a:extLst>
                <a:ext uri="{28A0092B-C50C-407E-A947-70E740481C1C}">
                  <a14:useLocalDpi xmlns:a14="http://schemas.microsoft.com/office/drawing/2010/main" val="0"/>
                </a:ext>
              </a:extLst>
            </a:blip>
            <a:srcRect l="12369" t="4748" r="14448" b="24531"/>
            <a:stretch/>
          </p:blipFill>
          <p:spPr bwMode="auto">
            <a:xfrm>
              <a:off x="6114934" y="890057"/>
              <a:ext cx="858520" cy="723900"/>
            </a:xfrm>
            <a:prstGeom prst="rect">
              <a:avLst/>
            </a:prstGeom>
            <a:noFill/>
            <a:ln>
              <a:noFill/>
            </a:ln>
            <a:extLst>
              <a:ext uri="{53640926-AAD7-44D8-BBD7-CCE9431645EC}">
                <a14:shadowObscured xmlns:a14="http://schemas.microsoft.com/office/drawing/2010/main"/>
              </a:ext>
            </a:extLst>
          </p:spPr>
        </p:pic>
        <p:sp>
          <p:nvSpPr>
            <p:cNvPr id="35" name="Rectangle : coins arrondis 34">
              <a:extLst>
                <a:ext uri="{FF2B5EF4-FFF2-40B4-BE49-F238E27FC236}">
                  <a16:creationId xmlns:a16="http://schemas.microsoft.com/office/drawing/2014/main" id="{5C9DA468-19D4-4EC5-B828-84BCCAAA00C8}"/>
                </a:ext>
              </a:extLst>
            </p:cNvPr>
            <p:cNvSpPr/>
            <p:nvPr/>
          </p:nvSpPr>
          <p:spPr>
            <a:xfrm>
              <a:off x="6106044" y="2015912"/>
              <a:ext cx="914400" cy="225425"/>
            </a:xfrm>
            <a:prstGeom prst="round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fr-FR" sz="600" dirty="0">
                  <a:solidFill>
                    <a:srgbClr val="FFF2CC"/>
                  </a:solidFill>
                  <a:effectLst/>
                  <a:latin typeface="Curlz MT" panose="04040404050702020202" pitchFamily="82" charset="0"/>
                  <a:ea typeface="Calibri" panose="020F0502020204030204" pitchFamily="34" charset="0"/>
                  <a:cs typeface="Times New Roman" panose="02020603050405020304" pitchFamily="18" charset="0"/>
                </a:rPr>
                <a:t>4</a:t>
              </a:r>
              <a:r>
                <a:rPr lang="fr-FR" sz="800" dirty="0">
                  <a:solidFill>
                    <a:srgbClr val="FF3399"/>
                  </a:solidFill>
                  <a:effectLst/>
                  <a:latin typeface="Cooper Black" panose="0208090404030B020404" pitchFamily="18" charset="0"/>
                  <a:ea typeface="Calibri" panose="020F0502020204030204" pitchFamily="34" charset="0"/>
                  <a:cs typeface="Times New Roman" panose="02020603050405020304" pitchFamily="18" charset="0"/>
                </a:rPr>
                <a:t> </a:t>
              </a:r>
              <a:endParaRPr lang="fr-FR" sz="1100" dirty="0">
                <a:effectLst/>
                <a:ea typeface="Calibri" panose="020F0502020204030204" pitchFamily="34" charset="0"/>
                <a:cs typeface="Times New Roman" panose="02020603050405020304" pitchFamily="18" charset="0"/>
              </a:endParaRPr>
            </a:p>
            <a:p>
              <a:pPr algn="ctr">
                <a:lnSpc>
                  <a:spcPct val="107000"/>
                </a:lnSpc>
                <a:spcAft>
                  <a:spcPts val="800"/>
                </a:spcAft>
              </a:pPr>
              <a:endParaRPr lang="fr-FR"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fr-FR" sz="600" dirty="0">
                  <a:solidFill>
                    <a:srgbClr val="FF3399"/>
                  </a:solidFill>
                  <a:effectLst/>
                  <a:latin typeface="Cooper Black" panose="0208090404030B020404" pitchFamily="18" charset="0"/>
                  <a:ea typeface="Calibri" panose="020F0502020204030204" pitchFamily="34" charset="0"/>
                  <a:cs typeface="Times New Roman" panose="02020603050405020304" pitchFamily="18" charset="0"/>
                </a:rPr>
                <a:t>M</a:t>
              </a:r>
              <a:r>
                <a:rPr lang="fr-FR" sz="600" dirty="0">
                  <a:solidFill>
                    <a:srgbClr val="660066"/>
                  </a:solidFill>
                  <a:effectLst/>
                  <a:latin typeface="Broadway" panose="04040905080B02020502" pitchFamily="82" charset="0"/>
                  <a:ea typeface="Calibri" panose="020F0502020204030204" pitchFamily="34" charset="0"/>
                  <a:cs typeface="Times New Roman" panose="02020603050405020304" pitchFamily="18" charset="0"/>
                </a:rPr>
                <a:t>A</a:t>
              </a:r>
              <a:r>
                <a:rPr lang="fr-FR" sz="600" b="1" dirty="0">
                  <a:solidFill>
                    <a:srgbClr val="FFFFFF"/>
                  </a:solidFill>
                  <a:effectLst/>
                  <a:latin typeface="Felix Titling" panose="04060505060202020A04" pitchFamily="82" charset="0"/>
                  <a:ea typeface="Calibri" panose="020F0502020204030204" pitchFamily="34" charset="0"/>
                  <a:cs typeface="Times New Roman" panose="02020603050405020304" pitchFamily="18" charset="0"/>
                </a:rPr>
                <a:t>T</a:t>
              </a:r>
              <a:r>
                <a:rPr lang="fr-FR" sz="600" dirty="0">
                  <a:solidFill>
                    <a:srgbClr val="FFC000"/>
                  </a:solidFill>
                  <a:effectLst/>
                  <a:latin typeface="Gigi" panose="04040504061007020D02" pitchFamily="82" charset="0"/>
                  <a:ea typeface="Calibri" panose="020F0502020204030204" pitchFamily="34" charset="0"/>
                  <a:cs typeface="Times New Roman" panose="02020603050405020304" pitchFamily="18" charset="0"/>
                </a:rPr>
                <a:t>E</a:t>
              </a:r>
              <a:r>
                <a:rPr lang="fr-FR" sz="600" dirty="0">
                  <a:solidFill>
                    <a:srgbClr val="A50021"/>
                  </a:solidFill>
                  <a:effectLst/>
                  <a:latin typeface="Broadway" panose="04040905080B02020502" pitchFamily="82" charset="0"/>
                  <a:ea typeface="Calibri" panose="020F0502020204030204" pitchFamily="34" charset="0"/>
                  <a:cs typeface="Times New Roman" panose="02020603050405020304" pitchFamily="18" charset="0"/>
                </a:rPr>
                <a:t>R</a:t>
              </a:r>
              <a:r>
                <a:rPr lang="fr-FR" sz="600" dirty="0">
                  <a:solidFill>
                    <a:srgbClr val="FFFF00"/>
                  </a:solidFill>
                  <a:effectLst/>
                  <a:latin typeface="Jokerman" panose="04090605060D06020702" pitchFamily="82" charset="0"/>
                  <a:ea typeface="Calibri" panose="020F0502020204030204" pitchFamily="34" charset="0"/>
                  <a:cs typeface="Times New Roman" panose="02020603050405020304" pitchFamily="18" charset="0"/>
                </a:rPr>
                <a:t>N</a:t>
              </a:r>
              <a:r>
                <a:rPr lang="fr-FR" sz="600" dirty="0">
                  <a:solidFill>
                    <a:srgbClr val="00B0F0"/>
                  </a:solidFill>
                  <a:effectLst/>
                  <a:latin typeface="Magneto" panose="04030805050802020D02" pitchFamily="82" charset="0"/>
                  <a:ea typeface="Calibri" panose="020F0502020204030204" pitchFamily="34" charset="0"/>
                  <a:cs typeface="Times New Roman" panose="02020603050405020304" pitchFamily="18" charset="0"/>
                </a:rPr>
                <a:t>E</a:t>
              </a:r>
              <a:r>
                <a:rPr lang="fr-FR" sz="600" dirty="0">
                  <a:solidFill>
                    <a:srgbClr val="FF66FF"/>
                  </a:solidFill>
                  <a:effectLst/>
                  <a:latin typeface="Showcard Gothic" panose="04020904020102020604" pitchFamily="82" charset="0"/>
                  <a:ea typeface="Calibri" panose="020F0502020204030204" pitchFamily="34" charset="0"/>
                  <a:cs typeface="Times New Roman" panose="02020603050405020304" pitchFamily="18" charset="0"/>
                </a:rPr>
                <a:t>L</a:t>
              </a:r>
              <a:r>
                <a:rPr lang="fr-FR" sz="600" dirty="0">
                  <a:solidFill>
                    <a:srgbClr val="92D050"/>
                  </a:solidFill>
                  <a:effectLst/>
                  <a:latin typeface="Snap ITC" panose="04040A07060A02020202" pitchFamily="82" charset="0"/>
                  <a:ea typeface="Calibri" panose="020F0502020204030204" pitchFamily="34" charset="0"/>
                  <a:cs typeface="Times New Roman" panose="02020603050405020304" pitchFamily="18" charset="0"/>
                </a:rPr>
                <a:t>L</a:t>
              </a:r>
              <a:r>
                <a:rPr lang="fr-FR" sz="600" dirty="0">
                  <a:solidFill>
                    <a:srgbClr val="FF5050"/>
                  </a:solidFill>
                  <a:effectLst/>
                  <a:latin typeface="Snap ITC" panose="04040A07060A02020202" pitchFamily="82" charset="0"/>
                  <a:ea typeface="Calibri" panose="020F0502020204030204" pitchFamily="34" charset="0"/>
                  <a:cs typeface="Times New Roman" panose="02020603050405020304" pitchFamily="18" charset="0"/>
                </a:rPr>
                <a:t>E </a:t>
              </a:r>
              <a:r>
                <a:rPr lang="fr-FR" sz="600" dirty="0">
                  <a:solidFill>
                    <a:srgbClr val="993366"/>
                  </a:solidFill>
                  <a:effectLst/>
                  <a:latin typeface="Snap ITC" panose="04040A07060A02020202" pitchFamily="82" charset="0"/>
                  <a:ea typeface="Calibri" panose="020F0502020204030204" pitchFamily="34" charset="0"/>
                  <a:cs typeface="Times New Roman" panose="02020603050405020304" pitchFamily="18" charset="0"/>
                </a:rPr>
                <a:t>4</a:t>
              </a:r>
              <a:r>
                <a:rPr lang="fr-FR" sz="600" dirty="0">
                  <a:solidFill>
                    <a:srgbClr val="FFF2CC"/>
                  </a:solidFill>
                  <a:effectLst/>
                  <a:latin typeface="Curlz MT" panose="04040404050702020202" pitchFamily="82" charset="0"/>
                  <a:ea typeface="Calibri" panose="020F0502020204030204" pitchFamily="34" charset="0"/>
                  <a:cs typeface="Times New Roman" panose="02020603050405020304" pitchFamily="18" charset="0"/>
                </a:rPr>
                <a:t>4</a:t>
              </a:r>
              <a:endParaRPr lang="fr-FR"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fr-FR" sz="600" dirty="0">
                  <a:solidFill>
                    <a:srgbClr val="FFF2CC"/>
                  </a:solidFill>
                  <a:effectLst/>
                  <a:latin typeface="Curlz MT" panose="04040404050702020202" pitchFamily="82" charset="0"/>
                  <a:ea typeface="Calibri" panose="020F0502020204030204" pitchFamily="34" charset="0"/>
                  <a:cs typeface="Times New Roman" panose="02020603050405020304" pitchFamily="18" charset="0"/>
                </a:rPr>
                <a:t>4</a:t>
              </a:r>
              <a:endParaRPr lang="fr-FR"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fr-FR" sz="1000" dirty="0">
                  <a:effectLst/>
                  <a:latin typeface="Broadway" panose="04040905080B02020502" pitchFamily="82" charset="0"/>
                  <a:ea typeface="Calibri" panose="020F0502020204030204" pitchFamily="34" charset="0"/>
                  <a:cs typeface="Times New Roman" panose="02020603050405020304" pitchFamily="18" charset="0"/>
                </a:rPr>
                <a:t> </a:t>
              </a:r>
              <a:endParaRPr lang="fr-FR" sz="1100" dirty="0">
                <a:effectLst/>
                <a:ea typeface="Calibri" panose="020F0502020204030204" pitchFamily="34" charset="0"/>
                <a:cs typeface="Times New Roman" panose="02020603050405020304" pitchFamily="18" charset="0"/>
              </a:endParaRPr>
            </a:p>
          </p:txBody>
        </p:sp>
      </p:grpSp>
      <p:pic>
        <p:nvPicPr>
          <p:cNvPr id="39" name="Image 38">
            <a:extLst>
              <a:ext uri="{FF2B5EF4-FFF2-40B4-BE49-F238E27FC236}">
                <a16:creationId xmlns:a16="http://schemas.microsoft.com/office/drawing/2014/main" id="{1E7D552F-2E07-49A5-B2D3-57B1BBA895E5}"/>
              </a:ext>
            </a:extLst>
          </p:cNvPr>
          <p:cNvPicPr>
            <a:picLocks noChangeAspect="1"/>
          </p:cNvPicPr>
          <p:nvPr/>
        </p:nvPicPr>
        <p:blipFill>
          <a:blip r:embed="rId7"/>
          <a:stretch>
            <a:fillRect/>
          </a:stretch>
        </p:blipFill>
        <p:spPr>
          <a:xfrm rot="20979326">
            <a:off x="-331395" y="1735540"/>
            <a:ext cx="6165906" cy="4103579"/>
          </a:xfrm>
          <a:prstGeom prst="rect">
            <a:avLst/>
          </a:prstGeom>
        </p:spPr>
      </p:pic>
    </p:spTree>
    <p:extLst>
      <p:ext uri="{BB962C8B-B14F-4D97-AF65-F5344CB8AC3E}">
        <p14:creationId xmlns:p14="http://schemas.microsoft.com/office/powerpoint/2010/main" val="3231980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A9E42329-B6D3-4371-A7AC-1BD537239D8E}"/>
              </a:ext>
            </a:extLst>
          </p:cNvPr>
          <p:cNvPicPr>
            <a:picLocks noChangeAspect="1"/>
          </p:cNvPicPr>
          <p:nvPr/>
        </p:nvPicPr>
        <p:blipFill>
          <a:blip r:embed="rId3"/>
          <a:stretch>
            <a:fillRect/>
          </a:stretch>
        </p:blipFill>
        <p:spPr>
          <a:xfrm>
            <a:off x="1" y="4146109"/>
            <a:ext cx="2534478" cy="2711891"/>
          </a:xfrm>
          <a:prstGeom prst="rect">
            <a:avLst/>
          </a:prstGeom>
        </p:spPr>
      </p:pic>
      <p:pic>
        <p:nvPicPr>
          <p:cNvPr id="7" name="Espace réservé pour une image  6">
            <a:extLst>
              <a:ext uri="{FF2B5EF4-FFF2-40B4-BE49-F238E27FC236}">
                <a16:creationId xmlns:a16="http://schemas.microsoft.com/office/drawing/2014/main" id="{64AF877E-1EEB-46C9-9CC5-FC1D62E46AFB}"/>
              </a:ext>
            </a:extLst>
          </p:cNvPr>
          <p:cNvPicPr>
            <a:picLocks noGrp="1" noChangeAspect="1"/>
          </p:cNvPicPr>
          <p:nvPr>
            <p:ph type="pic" sz="quarter" idx="13"/>
          </p:nvPr>
        </p:nvPicPr>
        <p:blipFill rotWithShape="1">
          <a:blip r:embed="rId4"/>
          <a:srcRect l="1228" r="3120" b="24655"/>
          <a:stretch/>
        </p:blipFill>
        <p:spPr>
          <a:xfrm>
            <a:off x="7350034" y="4316471"/>
            <a:ext cx="4841966" cy="2541529"/>
          </a:xfrm>
        </p:spPr>
      </p:pic>
      <p:sp>
        <p:nvSpPr>
          <p:cNvPr id="4" name="Espace réservé du numéro de diapositive 3">
            <a:extLst>
              <a:ext uri="{FF2B5EF4-FFF2-40B4-BE49-F238E27FC236}">
                <a16:creationId xmlns:a16="http://schemas.microsoft.com/office/drawing/2014/main" id="{D7B53958-926A-48B9-B96E-4006DA3E1243}"/>
              </a:ext>
            </a:extLst>
          </p:cNvPr>
          <p:cNvSpPr>
            <a:spLocks noGrp="1"/>
          </p:cNvSpPr>
          <p:nvPr>
            <p:ph type="sldNum" sz="quarter" idx="12"/>
          </p:nvPr>
        </p:nvSpPr>
        <p:spPr/>
        <p:txBody>
          <a:bodyPr/>
          <a:lstStyle/>
          <a:p>
            <a:pPr rtl="0"/>
            <a:fld id="{98C0CDE5-970C-4CC4-BF43-0DA127E73E82}" type="slidenum">
              <a:rPr lang="fr-FR" noProof="0" smtClean="0"/>
              <a:t>14</a:t>
            </a:fld>
            <a:endParaRPr lang="fr-FR" noProof="0"/>
          </a:p>
        </p:txBody>
      </p:sp>
      <p:sp>
        <p:nvSpPr>
          <p:cNvPr id="5" name="Titre 4">
            <a:extLst>
              <a:ext uri="{FF2B5EF4-FFF2-40B4-BE49-F238E27FC236}">
                <a16:creationId xmlns:a16="http://schemas.microsoft.com/office/drawing/2014/main" id="{79C1C891-11FD-4B3D-BA9F-F6B026549B84}"/>
              </a:ext>
            </a:extLst>
          </p:cNvPr>
          <p:cNvSpPr>
            <a:spLocks noGrp="1"/>
          </p:cNvSpPr>
          <p:nvPr>
            <p:ph type="title"/>
          </p:nvPr>
        </p:nvSpPr>
        <p:spPr>
          <a:xfrm rot="-360000">
            <a:off x="-11139" y="1044184"/>
            <a:ext cx="4881951" cy="700842"/>
          </a:xfrm>
        </p:spPr>
        <p:txBody>
          <a:bodyPr>
            <a:noAutofit/>
          </a:bodyPr>
          <a:lstStyle/>
          <a:p>
            <a:r>
              <a:rPr lang="fr-FR" sz="3600" u="sng" dirty="0">
                <a:latin typeface="Century Gothic" panose="020B0502020202020204" pitchFamily="34" charset="0"/>
              </a:rPr>
              <a:t>Circulaire de rentrée </a:t>
            </a:r>
            <a:r>
              <a:rPr lang="fr-FR" sz="3600" dirty="0">
                <a:latin typeface="Century Gothic" panose="020B0502020202020204" pitchFamily="34" charset="0"/>
              </a:rPr>
              <a:t/>
            </a:r>
            <a:br>
              <a:rPr lang="fr-FR" sz="3600" dirty="0">
                <a:latin typeface="Century Gothic" panose="020B0502020202020204" pitchFamily="34" charset="0"/>
              </a:rPr>
            </a:br>
            <a:r>
              <a:rPr lang="fr-FR" sz="3600" dirty="0">
                <a:latin typeface="Century Gothic" panose="020B0502020202020204" pitchFamily="34" charset="0"/>
              </a:rPr>
              <a:t>quelques éléments</a:t>
            </a:r>
          </a:p>
        </p:txBody>
      </p:sp>
      <p:sp>
        <p:nvSpPr>
          <p:cNvPr id="8" name="Espace réservé du contenu 2">
            <a:extLst>
              <a:ext uri="{FF2B5EF4-FFF2-40B4-BE49-F238E27FC236}">
                <a16:creationId xmlns:a16="http://schemas.microsoft.com/office/drawing/2014/main" id="{294883AE-4B46-455A-AA93-22CF656DD2EC}"/>
              </a:ext>
            </a:extLst>
          </p:cNvPr>
          <p:cNvSpPr txBox="1">
            <a:spLocks/>
          </p:cNvSpPr>
          <p:nvPr/>
        </p:nvSpPr>
        <p:spPr>
          <a:xfrm rot="20879928">
            <a:off x="3474720" y="674347"/>
            <a:ext cx="10853904" cy="5230634"/>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1">
              <a:buFont typeface="Arial" panose="020B0604020202020204" pitchFamily="34" charset="0"/>
              <a:buNone/>
            </a:pPr>
            <a:r>
              <a:rPr lang="fr-FR" dirty="0">
                <a:solidFill>
                  <a:srgbClr val="000000"/>
                </a:solidFill>
              </a:rPr>
              <a:t>	</a:t>
            </a:r>
          </a:p>
          <a:p>
            <a:pPr marL="171450" lvl="1">
              <a:buFont typeface="Arial" panose="020B0604020202020204" pitchFamily="34" charset="0"/>
              <a:buNone/>
            </a:pPr>
            <a:endParaRPr lang="fr-FR" dirty="0">
              <a:solidFill>
                <a:srgbClr val="000000"/>
              </a:solidFill>
            </a:endParaRPr>
          </a:p>
          <a:p>
            <a:pPr marL="171450" lvl="1"/>
            <a:r>
              <a:rPr lang="fr-FR" b="1" dirty="0">
                <a:solidFill>
                  <a:srgbClr val="000000"/>
                </a:solidFill>
                <a:latin typeface="Century Gothic" panose="020B0502020202020204" pitchFamily="34" charset="0"/>
              </a:rPr>
              <a:t>Circulaire de rentrée</a:t>
            </a:r>
            <a:endParaRPr lang="fr-FR" dirty="0">
              <a:solidFill>
                <a:srgbClr val="000000"/>
              </a:solidFill>
              <a:latin typeface="Century Gothic" panose="020B0502020202020204" pitchFamily="34" charset="0"/>
            </a:endParaRPr>
          </a:p>
          <a:p>
            <a:pPr marL="457200" lvl="2" indent="0">
              <a:buFont typeface="Arial" panose="020B0604020202020204" pitchFamily="34" charset="0"/>
              <a:buNone/>
            </a:pPr>
            <a:r>
              <a:rPr lang="fr-FR" dirty="0">
                <a:solidFill>
                  <a:srgbClr val="000000"/>
                </a:solidFill>
                <a:latin typeface="Century Gothic" panose="020B0502020202020204" pitchFamily="34" charset="0"/>
              </a:rPr>
              <a:t>L’école maternelle</a:t>
            </a:r>
          </a:p>
          <a:p>
            <a:pPr marL="457200" lvl="2" indent="0">
              <a:buFont typeface="Arial" panose="020B0604020202020204" pitchFamily="34" charset="0"/>
              <a:buNone/>
            </a:pPr>
            <a:r>
              <a:rPr lang="fr-FR" dirty="0">
                <a:solidFill>
                  <a:srgbClr val="000000"/>
                </a:solidFill>
                <a:latin typeface="Century Gothic" panose="020B0502020202020204" pitchFamily="34" charset="0"/>
              </a:rPr>
              <a:t>Les savoirs fondamentaux </a:t>
            </a:r>
          </a:p>
          <a:p>
            <a:pPr marL="457200" lvl="2" indent="0">
              <a:buFont typeface="Arial" panose="020B0604020202020204" pitchFamily="34" charset="0"/>
              <a:buNone/>
            </a:pPr>
            <a:r>
              <a:rPr lang="fr-FR" dirty="0">
                <a:solidFill>
                  <a:srgbClr val="000000"/>
                </a:solidFill>
                <a:latin typeface="Century Gothic" panose="020B0502020202020204" pitchFamily="34" charset="0"/>
              </a:rPr>
              <a:t>L’ accompagnement des professeurs</a:t>
            </a:r>
          </a:p>
          <a:p>
            <a:pPr marL="457200" lvl="2" indent="0">
              <a:buFont typeface="Arial" panose="020B0604020202020204" pitchFamily="34" charset="0"/>
              <a:buNone/>
            </a:pPr>
            <a:r>
              <a:rPr lang="fr-FR" dirty="0">
                <a:solidFill>
                  <a:srgbClr val="000000"/>
                </a:solidFill>
                <a:latin typeface="Century Gothic" panose="020B0502020202020204" pitchFamily="34" charset="0"/>
              </a:rPr>
              <a:t>Le plaisir d’être ensemble</a:t>
            </a:r>
          </a:p>
          <a:p>
            <a:pPr marL="0" lvl="1" indent="0">
              <a:buFont typeface="Arial" panose="020B0604020202020204" pitchFamily="34" charset="0"/>
              <a:buNone/>
            </a:pPr>
            <a:endParaRPr lang="fr-FR" sz="1000" dirty="0">
              <a:solidFill>
                <a:srgbClr val="000000"/>
              </a:solidFill>
              <a:latin typeface="Century Gothic" panose="020B0502020202020204" pitchFamily="34" charset="0"/>
            </a:endParaRPr>
          </a:p>
          <a:p>
            <a:pPr marL="171450" lvl="1"/>
            <a:r>
              <a:rPr lang="fr-FR" b="1" dirty="0">
                <a:solidFill>
                  <a:srgbClr val="000000"/>
                </a:solidFill>
                <a:latin typeface="Century Gothic" panose="020B0502020202020204" pitchFamily="34" charset="0"/>
              </a:rPr>
              <a:t>Recommandations</a:t>
            </a:r>
            <a:r>
              <a:rPr lang="fr-FR" dirty="0">
                <a:solidFill>
                  <a:srgbClr val="000000"/>
                </a:solidFill>
                <a:latin typeface="Century Gothic" panose="020B0502020202020204" pitchFamily="34" charset="0"/>
              </a:rPr>
              <a:t> portant toutes sur l’école maternelle</a:t>
            </a:r>
          </a:p>
          <a:p>
            <a:pPr marL="0" lvl="1" indent="0">
              <a:buFont typeface="Arial" panose="020B0604020202020204" pitchFamily="34" charset="0"/>
              <a:buNone/>
            </a:pPr>
            <a:endParaRPr lang="fr-FR" sz="1000" dirty="0">
              <a:solidFill>
                <a:srgbClr val="000000"/>
              </a:solidFill>
              <a:latin typeface="Century Gothic" panose="020B0502020202020204" pitchFamily="34" charset="0"/>
            </a:endParaRPr>
          </a:p>
          <a:p>
            <a:pPr marL="171450" lvl="1"/>
            <a:r>
              <a:rPr lang="fr-FR" b="1" dirty="0">
                <a:solidFill>
                  <a:srgbClr val="000000"/>
                </a:solidFill>
                <a:latin typeface="Century Gothic" panose="020B0502020202020204" pitchFamily="34" charset="0"/>
              </a:rPr>
              <a:t>Attendus</a:t>
            </a:r>
            <a:r>
              <a:rPr lang="fr-FR" dirty="0">
                <a:solidFill>
                  <a:srgbClr val="000000"/>
                </a:solidFill>
                <a:latin typeface="Century Gothic" panose="020B0502020202020204" pitchFamily="34" charset="0"/>
              </a:rPr>
              <a:t> de fin d’année et repères de progression</a:t>
            </a:r>
          </a:p>
          <a:p>
            <a:pPr marL="0" lvl="1" indent="0">
              <a:buFont typeface="Arial" panose="020B0604020202020204" pitchFamily="34" charset="0"/>
              <a:buNone/>
            </a:pPr>
            <a:r>
              <a:rPr lang="fr-FR" dirty="0">
                <a:solidFill>
                  <a:srgbClr val="000000"/>
                </a:solidFill>
              </a:rPr>
              <a:t> </a:t>
            </a:r>
          </a:p>
        </p:txBody>
      </p:sp>
    </p:spTree>
    <p:extLst>
      <p:ext uri="{BB962C8B-B14F-4D97-AF65-F5344CB8AC3E}">
        <p14:creationId xmlns:p14="http://schemas.microsoft.com/office/powerpoint/2010/main" val="4108303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79195BEB-A072-45D8-848D-E8CA744F9022}"/>
              </a:ext>
            </a:extLst>
          </p:cNvPr>
          <p:cNvSpPr>
            <a:spLocks noGrp="1"/>
          </p:cNvSpPr>
          <p:nvPr>
            <p:ph type="title"/>
          </p:nvPr>
        </p:nvSpPr>
        <p:spPr>
          <a:xfrm rot="-360000">
            <a:off x="146569" y="1183729"/>
            <a:ext cx="5181475" cy="797712"/>
          </a:xfrm>
        </p:spPr>
        <p:txBody>
          <a:bodyPr rtlCol="0">
            <a:normAutofit fontScale="90000"/>
          </a:bodyPr>
          <a:lstStyle/>
          <a:p>
            <a:pPr rtl="0"/>
            <a:r>
              <a:rPr lang="fr-FR" sz="3100" dirty="0">
                <a:latin typeface="Century Gothic" panose="020B0502020202020204" pitchFamily="34" charset="0"/>
              </a:rPr>
              <a:t>Une école de l’épanouissement et </a:t>
            </a:r>
            <a:br>
              <a:rPr lang="fr-FR" sz="3100" dirty="0">
                <a:latin typeface="Century Gothic" panose="020B0502020202020204" pitchFamily="34" charset="0"/>
              </a:rPr>
            </a:br>
            <a:r>
              <a:rPr lang="fr-FR" sz="3100" dirty="0">
                <a:latin typeface="Century Gothic" panose="020B0502020202020204" pitchFamily="34" charset="0"/>
              </a:rPr>
              <a:t>du langage</a:t>
            </a:r>
          </a:p>
        </p:txBody>
      </p:sp>
      <p:sp>
        <p:nvSpPr>
          <p:cNvPr id="2" name="Espace réservé du texte 1">
            <a:extLst>
              <a:ext uri="{FF2B5EF4-FFF2-40B4-BE49-F238E27FC236}">
                <a16:creationId xmlns:a16="http://schemas.microsoft.com/office/drawing/2014/main" id="{6587D558-5792-4FF7-9111-65F4C874C61B}"/>
              </a:ext>
            </a:extLst>
          </p:cNvPr>
          <p:cNvSpPr>
            <a:spLocks noGrp="1"/>
          </p:cNvSpPr>
          <p:nvPr>
            <p:ph type="body" idx="1"/>
          </p:nvPr>
        </p:nvSpPr>
        <p:spPr>
          <a:xfrm>
            <a:off x="9473" y="3049611"/>
            <a:ext cx="5346071" cy="804672"/>
          </a:xfrm>
        </p:spPr>
        <p:txBody>
          <a:bodyPr rtlCol="0">
            <a:normAutofit/>
          </a:bodyPr>
          <a:lstStyle/>
          <a:p>
            <a:pPr rtl="0"/>
            <a:r>
              <a:rPr lang="fr-FR" sz="2400" dirty="0">
                <a:latin typeface="Century Gothic" panose="020B0502020202020204" pitchFamily="34" charset="0"/>
              </a:rPr>
              <a:t>LA SECURITE AFFECTIVE</a:t>
            </a:r>
          </a:p>
        </p:txBody>
      </p:sp>
      <p:sp>
        <p:nvSpPr>
          <p:cNvPr id="4" name="Espace réservé du numéro de diapositive 3">
            <a:extLst>
              <a:ext uri="{FF2B5EF4-FFF2-40B4-BE49-F238E27FC236}">
                <a16:creationId xmlns:a16="http://schemas.microsoft.com/office/drawing/2014/main" id="{03E8D56A-2615-403F-A09F-BC30DF1EE768}"/>
              </a:ext>
            </a:extLst>
          </p:cNvPr>
          <p:cNvSpPr>
            <a:spLocks noGrp="1"/>
          </p:cNvSpPr>
          <p:nvPr>
            <p:ph type="sldNum" sz="quarter" idx="12"/>
          </p:nvPr>
        </p:nvSpPr>
        <p:spPr/>
        <p:txBody>
          <a:bodyPr rtlCol="0"/>
          <a:lstStyle/>
          <a:p>
            <a:pPr rtl="0"/>
            <a:fld id="{98C0CDE5-970C-4CC4-BF43-0DA127E73E82}" type="slidenum">
              <a:rPr lang="fr-FR" smtClean="0"/>
              <a:pPr rtl="0"/>
              <a:t>15</a:t>
            </a:fld>
            <a:endParaRPr lang="fr-FR"/>
          </a:p>
        </p:txBody>
      </p:sp>
      <p:sp>
        <p:nvSpPr>
          <p:cNvPr id="3" name="Rectangle 2">
            <a:extLst>
              <a:ext uri="{FF2B5EF4-FFF2-40B4-BE49-F238E27FC236}">
                <a16:creationId xmlns:a16="http://schemas.microsoft.com/office/drawing/2014/main" id="{892C2B73-80B9-40A0-B2A4-A0E78B7FC924}"/>
              </a:ext>
            </a:extLst>
          </p:cNvPr>
          <p:cNvSpPr/>
          <p:nvPr/>
        </p:nvSpPr>
        <p:spPr>
          <a:xfrm rot="673883">
            <a:off x="6347146" y="675080"/>
            <a:ext cx="4760808" cy="4154984"/>
          </a:xfrm>
          <a:prstGeom prst="rect">
            <a:avLst/>
          </a:prstGeom>
        </p:spPr>
        <p:txBody>
          <a:bodyPr wrap="square">
            <a:spAutoFit/>
          </a:bodyPr>
          <a:lstStyle/>
          <a:p>
            <a:pPr marL="528638" lvl="2" indent="-457200">
              <a:buAutoNum type="arabicPeriod"/>
            </a:pPr>
            <a:r>
              <a:rPr lang="fr-FR" sz="2400" dirty="0">
                <a:solidFill>
                  <a:schemeClr val="accent1">
                    <a:lumMod val="75000"/>
                  </a:schemeClr>
                </a:solidFill>
                <a:latin typeface="Century Gothic" panose="020B0502020202020204" pitchFamily="34" charset="0"/>
              </a:rPr>
              <a:t>Développer la </a:t>
            </a:r>
            <a:r>
              <a:rPr lang="fr-FR" sz="2400" b="1" dirty="0">
                <a:solidFill>
                  <a:schemeClr val="accent1">
                    <a:lumMod val="75000"/>
                  </a:schemeClr>
                </a:solidFill>
                <a:latin typeface="Century Gothic" panose="020B0502020202020204" pitchFamily="34" charset="0"/>
              </a:rPr>
              <a:t>sécurité</a:t>
            </a:r>
          </a:p>
          <a:p>
            <a:pPr marL="71438" lvl="2"/>
            <a:r>
              <a:rPr lang="fr-FR" sz="2400" b="1" dirty="0">
                <a:solidFill>
                  <a:schemeClr val="accent1">
                    <a:lumMod val="75000"/>
                  </a:schemeClr>
                </a:solidFill>
                <a:latin typeface="Century Gothic" panose="020B0502020202020204" pitchFamily="34" charset="0"/>
              </a:rPr>
              <a:t> affective </a:t>
            </a:r>
            <a:r>
              <a:rPr lang="fr-FR" sz="2400" dirty="0">
                <a:solidFill>
                  <a:schemeClr val="accent1">
                    <a:lumMod val="75000"/>
                  </a:schemeClr>
                </a:solidFill>
                <a:latin typeface="Century Gothic" panose="020B0502020202020204" pitchFamily="34" charset="0"/>
              </a:rPr>
              <a:t>à l’école maternelle</a:t>
            </a:r>
          </a:p>
          <a:p>
            <a:pPr marL="71438" lvl="2"/>
            <a:endParaRPr lang="fr-FR" sz="2400" dirty="0">
              <a:solidFill>
                <a:srgbClr val="000000"/>
              </a:solidFill>
              <a:latin typeface="Century Gothic" panose="020B0502020202020204" pitchFamily="34" charset="0"/>
            </a:endParaRPr>
          </a:p>
          <a:p>
            <a:pPr marL="71438" lvl="2"/>
            <a:r>
              <a:rPr lang="fr-FR" sz="2400" dirty="0">
                <a:solidFill>
                  <a:srgbClr val="000000"/>
                </a:solidFill>
                <a:latin typeface="Century Gothic" panose="020B0502020202020204" pitchFamily="34" charset="0"/>
              </a:rPr>
              <a:t>-Entretenir la qualité de l’accueil des parents   </a:t>
            </a:r>
          </a:p>
          <a:p>
            <a:pPr marL="71438" lvl="2"/>
            <a:r>
              <a:rPr lang="fr-FR" sz="2400" dirty="0">
                <a:solidFill>
                  <a:srgbClr val="000000"/>
                </a:solidFill>
                <a:latin typeface="Century Gothic" panose="020B0502020202020204" pitchFamily="34" charset="0"/>
              </a:rPr>
              <a:t> </a:t>
            </a:r>
          </a:p>
          <a:p>
            <a:pPr marL="71438" lvl="2"/>
            <a:r>
              <a:rPr lang="fr-FR" sz="2400" dirty="0">
                <a:solidFill>
                  <a:srgbClr val="000000"/>
                </a:solidFill>
                <a:latin typeface="Century Gothic" panose="020B0502020202020204" pitchFamily="34" charset="0"/>
              </a:rPr>
              <a:t>-Transmettre la confiance en soi</a:t>
            </a:r>
          </a:p>
          <a:p>
            <a:pPr marL="71438" lvl="2"/>
            <a:endParaRPr lang="fr-FR" sz="2400" dirty="0">
              <a:solidFill>
                <a:srgbClr val="000000"/>
              </a:solidFill>
              <a:latin typeface="Century Gothic" panose="020B0502020202020204" pitchFamily="34" charset="0"/>
            </a:endParaRPr>
          </a:p>
          <a:p>
            <a:pPr marL="71438" lvl="2"/>
            <a:r>
              <a:rPr lang="fr-FR" sz="2400" dirty="0">
                <a:solidFill>
                  <a:srgbClr val="000000"/>
                </a:solidFill>
                <a:latin typeface="Century Gothic" panose="020B0502020202020204" pitchFamily="34" charset="0"/>
              </a:rPr>
              <a:t>-Travailler en synergie avec les ATSEM</a:t>
            </a:r>
          </a:p>
        </p:txBody>
      </p:sp>
      <p:pic>
        <p:nvPicPr>
          <p:cNvPr id="13" name="Image 12">
            <a:extLst>
              <a:ext uri="{FF2B5EF4-FFF2-40B4-BE49-F238E27FC236}">
                <a16:creationId xmlns:a16="http://schemas.microsoft.com/office/drawing/2014/main" id="{38126F7E-9B8F-431C-878D-4E810EFC30DA}"/>
              </a:ext>
            </a:extLst>
          </p:cNvPr>
          <p:cNvPicPr>
            <a:picLocks noChangeAspect="1"/>
          </p:cNvPicPr>
          <p:nvPr/>
        </p:nvPicPr>
        <p:blipFill>
          <a:blip r:embed="rId3"/>
          <a:stretch>
            <a:fillRect/>
          </a:stretch>
        </p:blipFill>
        <p:spPr>
          <a:xfrm>
            <a:off x="0" y="3854283"/>
            <a:ext cx="5346071" cy="2677340"/>
          </a:xfrm>
          <a:prstGeom prst="rect">
            <a:avLst/>
          </a:prstGeom>
        </p:spPr>
      </p:pic>
    </p:spTree>
    <p:extLst>
      <p:ext uri="{BB962C8B-B14F-4D97-AF65-F5344CB8AC3E}">
        <p14:creationId xmlns:p14="http://schemas.microsoft.com/office/powerpoint/2010/main" val="3671418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79195BEB-A072-45D8-848D-E8CA744F9022}"/>
              </a:ext>
            </a:extLst>
          </p:cNvPr>
          <p:cNvSpPr>
            <a:spLocks noGrp="1"/>
          </p:cNvSpPr>
          <p:nvPr>
            <p:ph type="title"/>
          </p:nvPr>
        </p:nvSpPr>
        <p:spPr>
          <a:xfrm rot="-360000">
            <a:off x="146569" y="1183729"/>
            <a:ext cx="5181475" cy="797712"/>
          </a:xfrm>
        </p:spPr>
        <p:txBody>
          <a:bodyPr rtlCol="0">
            <a:normAutofit fontScale="90000"/>
          </a:bodyPr>
          <a:lstStyle/>
          <a:p>
            <a:pPr rtl="0"/>
            <a:r>
              <a:rPr lang="fr-FR" sz="3100" dirty="0">
                <a:latin typeface="Century Gothic" panose="020B0502020202020204" pitchFamily="34" charset="0"/>
              </a:rPr>
              <a:t>Une école de l’épanouissement et </a:t>
            </a:r>
            <a:br>
              <a:rPr lang="fr-FR" sz="3100" dirty="0">
                <a:latin typeface="Century Gothic" panose="020B0502020202020204" pitchFamily="34" charset="0"/>
              </a:rPr>
            </a:br>
            <a:r>
              <a:rPr lang="fr-FR" sz="3100" dirty="0">
                <a:latin typeface="Century Gothic" panose="020B0502020202020204" pitchFamily="34" charset="0"/>
              </a:rPr>
              <a:t>du langage</a:t>
            </a:r>
          </a:p>
        </p:txBody>
      </p:sp>
      <p:sp>
        <p:nvSpPr>
          <p:cNvPr id="2" name="Espace réservé du texte 1">
            <a:extLst>
              <a:ext uri="{FF2B5EF4-FFF2-40B4-BE49-F238E27FC236}">
                <a16:creationId xmlns:a16="http://schemas.microsoft.com/office/drawing/2014/main" id="{6587D558-5792-4FF7-9111-65F4C874C61B}"/>
              </a:ext>
            </a:extLst>
          </p:cNvPr>
          <p:cNvSpPr>
            <a:spLocks noGrp="1"/>
          </p:cNvSpPr>
          <p:nvPr>
            <p:ph type="body" idx="1"/>
          </p:nvPr>
        </p:nvSpPr>
        <p:spPr>
          <a:xfrm>
            <a:off x="787399" y="2267822"/>
            <a:ext cx="3913632" cy="804672"/>
          </a:xfrm>
        </p:spPr>
        <p:txBody>
          <a:bodyPr rtlCol="0">
            <a:normAutofit/>
          </a:bodyPr>
          <a:lstStyle/>
          <a:p>
            <a:pPr rtl="0"/>
            <a:r>
              <a:rPr lang="fr-FR" sz="2400" dirty="0">
                <a:latin typeface="Century Gothic" panose="020B0502020202020204" pitchFamily="34" charset="0"/>
              </a:rPr>
              <a:t>LA PLACE DE LA MANIPULATION</a:t>
            </a:r>
          </a:p>
        </p:txBody>
      </p:sp>
      <p:sp>
        <p:nvSpPr>
          <p:cNvPr id="4" name="Espace réservé du numéro de diapositive 3">
            <a:extLst>
              <a:ext uri="{FF2B5EF4-FFF2-40B4-BE49-F238E27FC236}">
                <a16:creationId xmlns:a16="http://schemas.microsoft.com/office/drawing/2014/main" id="{03E8D56A-2615-403F-A09F-BC30DF1EE768}"/>
              </a:ext>
            </a:extLst>
          </p:cNvPr>
          <p:cNvSpPr>
            <a:spLocks noGrp="1"/>
          </p:cNvSpPr>
          <p:nvPr>
            <p:ph type="sldNum" sz="quarter" idx="12"/>
          </p:nvPr>
        </p:nvSpPr>
        <p:spPr/>
        <p:txBody>
          <a:bodyPr rtlCol="0"/>
          <a:lstStyle/>
          <a:p>
            <a:pPr rtl="0"/>
            <a:fld id="{98C0CDE5-970C-4CC4-BF43-0DA127E73E82}" type="slidenum">
              <a:rPr lang="fr-FR" smtClean="0"/>
              <a:pPr rtl="0"/>
              <a:t>16</a:t>
            </a:fld>
            <a:endParaRPr lang="fr-FR"/>
          </a:p>
        </p:txBody>
      </p:sp>
      <p:pic>
        <p:nvPicPr>
          <p:cNvPr id="10" name="Image 9">
            <a:extLst>
              <a:ext uri="{FF2B5EF4-FFF2-40B4-BE49-F238E27FC236}">
                <a16:creationId xmlns:a16="http://schemas.microsoft.com/office/drawing/2014/main" id="{99A73188-25C4-4FFD-838E-454E0DB3BCA0}"/>
              </a:ext>
            </a:extLst>
          </p:cNvPr>
          <p:cNvPicPr>
            <a:picLocks noChangeAspect="1"/>
          </p:cNvPicPr>
          <p:nvPr/>
        </p:nvPicPr>
        <p:blipFill>
          <a:blip r:embed="rId3"/>
          <a:stretch>
            <a:fillRect/>
          </a:stretch>
        </p:blipFill>
        <p:spPr>
          <a:xfrm>
            <a:off x="6409806" y="4855887"/>
            <a:ext cx="3559312" cy="2002113"/>
          </a:xfrm>
          <a:prstGeom prst="rect">
            <a:avLst/>
          </a:prstGeom>
        </p:spPr>
      </p:pic>
      <p:sp>
        <p:nvSpPr>
          <p:cNvPr id="8" name="Espace réservé du contenu 2">
            <a:extLst>
              <a:ext uri="{FF2B5EF4-FFF2-40B4-BE49-F238E27FC236}">
                <a16:creationId xmlns:a16="http://schemas.microsoft.com/office/drawing/2014/main" id="{427E82FA-BD6C-4F62-AECE-97D0DF2F4689}"/>
              </a:ext>
            </a:extLst>
          </p:cNvPr>
          <p:cNvSpPr txBox="1">
            <a:spLocks/>
          </p:cNvSpPr>
          <p:nvPr/>
        </p:nvSpPr>
        <p:spPr>
          <a:xfrm rot="744694">
            <a:off x="6604716" y="285212"/>
            <a:ext cx="4569811" cy="5230634"/>
          </a:xfrm>
          <a:prstGeom prst="rect">
            <a:avLst/>
          </a:prstGeom>
        </p:spPr>
        <p:txBody>
          <a:bodyPr vert="horz" lIns="91440" tIns="45720" rIns="91440" bIns="45720" rtlCol="0" anchor="ctr">
            <a:normAutofit/>
          </a:bodyPr>
          <a:lstStyle>
            <a:lvl1pPr marL="180000" indent="-180000" algn="l" defTabSz="914400" rtl="0" eaLnBrk="1" latinLnBrk="0" hangingPunct="1">
              <a:lnSpc>
                <a:spcPct val="90000"/>
              </a:lnSpc>
              <a:spcBef>
                <a:spcPts val="600"/>
              </a:spcBef>
              <a:buClr>
                <a:schemeClr val="accent2"/>
              </a:buClr>
              <a:buFont typeface="Arial" panose="020B0604020202020204" pitchFamily="34" charset="0"/>
              <a:buChar char="•"/>
              <a:defRPr sz="1600" b="0" kern="1200">
                <a:solidFill>
                  <a:schemeClr val="accent4"/>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accent4"/>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accent4"/>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4"/>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4"/>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indent="0">
              <a:buFont typeface="Arial" panose="020B0604020202020204" pitchFamily="34" charset="0"/>
              <a:buNone/>
            </a:pPr>
            <a:r>
              <a:rPr lang="en-US" sz="2400" dirty="0">
                <a:solidFill>
                  <a:schemeClr val="accent1">
                    <a:lumMod val="75000"/>
                  </a:schemeClr>
                </a:solidFill>
              </a:rPr>
              <a:t>2</a:t>
            </a:r>
            <a:r>
              <a:rPr lang="en-US" sz="2400" dirty="0">
                <a:solidFill>
                  <a:schemeClr val="accent1">
                    <a:lumMod val="75000"/>
                  </a:schemeClr>
                </a:solidFill>
                <a:latin typeface="Century Gothic" panose="020B0502020202020204" pitchFamily="34" charset="0"/>
              </a:rPr>
              <a:t>.  </a:t>
            </a:r>
            <a:r>
              <a:rPr lang="en-US" sz="2400" dirty="0" err="1">
                <a:solidFill>
                  <a:schemeClr val="accent1">
                    <a:lumMod val="75000"/>
                  </a:schemeClr>
                </a:solidFill>
                <a:latin typeface="Century Gothic" panose="020B0502020202020204" pitchFamily="34" charset="0"/>
              </a:rPr>
              <a:t>Renforcer</a:t>
            </a:r>
            <a:r>
              <a:rPr lang="en-US" sz="2400" dirty="0">
                <a:solidFill>
                  <a:schemeClr val="accent1">
                    <a:lumMod val="75000"/>
                  </a:schemeClr>
                </a:solidFill>
                <a:latin typeface="Century Gothic" panose="020B0502020202020204" pitchFamily="34" charset="0"/>
              </a:rPr>
              <a:t> la </a:t>
            </a:r>
            <a:r>
              <a:rPr lang="en-US" sz="2400" dirty="0" err="1">
                <a:solidFill>
                  <a:schemeClr val="accent1">
                    <a:lumMod val="75000"/>
                  </a:schemeClr>
                </a:solidFill>
                <a:latin typeface="Century Gothic" panose="020B0502020202020204" pitchFamily="34" charset="0"/>
              </a:rPr>
              <a:t>préparation</a:t>
            </a:r>
            <a:r>
              <a:rPr lang="en-US" sz="2400" dirty="0">
                <a:solidFill>
                  <a:schemeClr val="accent1">
                    <a:lumMod val="75000"/>
                  </a:schemeClr>
                </a:solidFill>
                <a:latin typeface="Century Gothic" panose="020B0502020202020204" pitchFamily="34" charset="0"/>
              </a:rPr>
              <a:t> aux </a:t>
            </a:r>
            <a:r>
              <a:rPr lang="en-US" sz="2400" b="1" dirty="0" err="1">
                <a:solidFill>
                  <a:schemeClr val="accent1">
                    <a:lumMod val="75000"/>
                  </a:schemeClr>
                </a:solidFill>
                <a:latin typeface="Century Gothic" panose="020B0502020202020204" pitchFamily="34" charset="0"/>
              </a:rPr>
              <a:t>apprentissages</a:t>
            </a:r>
            <a:r>
              <a:rPr lang="en-US" sz="2400" b="1" dirty="0">
                <a:solidFill>
                  <a:schemeClr val="accent1">
                    <a:lumMod val="75000"/>
                  </a:schemeClr>
                </a:solidFill>
                <a:latin typeface="Century Gothic" panose="020B0502020202020204" pitchFamily="34" charset="0"/>
              </a:rPr>
              <a:t> </a:t>
            </a:r>
            <a:r>
              <a:rPr lang="en-US" sz="2400" b="1" dirty="0" err="1">
                <a:solidFill>
                  <a:schemeClr val="accent1">
                    <a:lumMod val="75000"/>
                  </a:schemeClr>
                </a:solidFill>
                <a:latin typeface="Century Gothic" panose="020B0502020202020204" pitchFamily="34" charset="0"/>
              </a:rPr>
              <a:t>fondamentaux</a:t>
            </a:r>
            <a:endParaRPr lang="en-US" sz="2400" b="1" dirty="0">
              <a:solidFill>
                <a:schemeClr val="accent1">
                  <a:lumMod val="75000"/>
                </a:schemeClr>
              </a:solidFill>
              <a:latin typeface="Century Gothic" panose="020B0502020202020204" pitchFamily="34" charset="0"/>
            </a:endParaRPr>
          </a:p>
          <a:p>
            <a:pPr marL="0" lvl="3" indent="0">
              <a:buFont typeface="Arial" panose="020B0604020202020204" pitchFamily="34" charset="0"/>
              <a:buNone/>
            </a:pPr>
            <a:endParaRPr lang="en-US" sz="2400" dirty="0">
              <a:solidFill>
                <a:srgbClr val="000000"/>
              </a:solidFill>
              <a:latin typeface="Century Gothic" panose="020B0502020202020204" pitchFamily="34" charset="0"/>
            </a:endParaRPr>
          </a:p>
          <a:p>
            <a:pPr marL="400050" lvl="3"/>
            <a:r>
              <a:rPr lang="en-US" sz="2400" dirty="0" err="1">
                <a:solidFill>
                  <a:srgbClr val="000000"/>
                </a:solidFill>
                <a:latin typeface="Century Gothic" panose="020B0502020202020204" pitchFamily="34" charset="0"/>
              </a:rPr>
              <a:t>Découvrir</a:t>
            </a:r>
            <a:r>
              <a:rPr lang="en-US" sz="2400" dirty="0">
                <a:solidFill>
                  <a:srgbClr val="000000"/>
                </a:solidFill>
                <a:latin typeface="Century Gothic" panose="020B0502020202020204" pitchFamily="34" charset="0"/>
              </a:rPr>
              <a:t>, </a:t>
            </a:r>
          </a:p>
          <a:p>
            <a:pPr marL="400050" lvl="3"/>
            <a:r>
              <a:rPr lang="en-US" sz="2400" dirty="0" err="1">
                <a:solidFill>
                  <a:srgbClr val="000000"/>
                </a:solidFill>
                <a:latin typeface="Century Gothic" panose="020B0502020202020204" pitchFamily="34" charset="0"/>
              </a:rPr>
              <a:t>Manipuler</a:t>
            </a:r>
            <a:r>
              <a:rPr lang="en-US" sz="2400" dirty="0">
                <a:solidFill>
                  <a:srgbClr val="000000"/>
                </a:solidFill>
                <a:latin typeface="Century Gothic" panose="020B0502020202020204" pitchFamily="34" charset="0"/>
              </a:rPr>
              <a:t>, </a:t>
            </a:r>
          </a:p>
          <a:p>
            <a:pPr marL="400050" lvl="3"/>
            <a:r>
              <a:rPr lang="en-US" sz="2400" dirty="0" err="1">
                <a:solidFill>
                  <a:srgbClr val="000000"/>
                </a:solidFill>
                <a:latin typeface="Century Gothic" panose="020B0502020202020204" pitchFamily="34" charset="0"/>
              </a:rPr>
              <a:t>Expérimenter</a:t>
            </a:r>
            <a:r>
              <a:rPr lang="en-US" sz="2400" dirty="0">
                <a:solidFill>
                  <a:srgbClr val="000000"/>
                </a:solidFill>
                <a:latin typeface="Century Gothic" panose="020B0502020202020204" pitchFamily="34" charset="0"/>
              </a:rPr>
              <a:t>, </a:t>
            </a:r>
          </a:p>
          <a:p>
            <a:pPr marL="400050" lvl="3"/>
            <a:r>
              <a:rPr lang="en-US" sz="2400" dirty="0" err="1">
                <a:solidFill>
                  <a:srgbClr val="000000"/>
                </a:solidFill>
                <a:latin typeface="Century Gothic" panose="020B0502020202020204" pitchFamily="34" charset="0"/>
              </a:rPr>
              <a:t>Jouer</a:t>
            </a:r>
            <a:r>
              <a:rPr lang="en-US" sz="2400" dirty="0">
                <a:solidFill>
                  <a:srgbClr val="000000"/>
                </a:solidFill>
                <a:latin typeface="Century Gothic" panose="020B0502020202020204" pitchFamily="34" charset="0"/>
              </a:rPr>
              <a:t>, </a:t>
            </a:r>
          </a:p>
          <a:p>
            <a:pPr marL="400050" lvl="3"/>
            <a:r>
              <a:rPr lang="en-US" sz="2400" dirty="0" err="1">
                <a:solidFill>
                  <a:srgbClr val="000000"/>
                </a:solidFill>
                <a:latin typeface="Century Gothic" panose="020B0502020202020204" pitchFamily="34" charset="0"/>
              </a:rPr>
              <a:t>Echanger</a:t>
            </a:r>
            <a:endParaRPr lang="en-US" sz="2400" dirty="0">
              <a:solidFill>
                <a:srgbClr val="000000"/>
              </a:solidFill>
              <a:latin typeface="Century Gothic" panose="020B0502020202020204" pitchFamily="34" charset="0"/>
            </a:endParaRPr>
          </a:p>
          <a:p>
            <a:endParaRPr lang="fr-FR" sz="2400" dirty="0">
              <a:solidFill>
                <a:srgbClr val="000000"/>
              </a:solidFill>
            </a:endParaRPr>
          </a:p>
        </p:txBody>
      </p:sp>
      <p:pic>
        <p:nvPicPr>
          <p:cNvPr id="7" name="Image 6">
            <a:extLst>
              <a:ext uri="{FF2B5EF4-FFF2-40B4-BE49-F238E27FC236}">
                <a16:creationId xmlns:a16="http://schemas.microsoft.com/office/drawing/2014/main" id="{EFE5B49B-C965-44E4-B91C-53CD87584A7B}"/>
              </a:ext>
            </a:extLst>
          </p:cNvPr>
          <p:cNvPicPr>
            <a:picLocks noChangeAspect="1"/>
          </p:cNvPicPr>
          <p:nvPr/>
        </p:nvPicPr>
        <p:blipFill>
          <a:blip r:embed="rId4"/>
          <a:stretch>
            <a:fillRect/>
          </a:stretch>
        </p:blipFill>
        <p:spPr>
          <a:xfrm>
            <a:off x="754460" y="3058086"/>
            <a:ext cx="3934437" cy="2950828"/>
          </a:xfrm>
          <a:prstGeom prst="rect">
            <a:avLst/>
          </a:prstGeom>
        </p:spPr>
      </p:pic>
    </p:spTree>
    <p:extLst>
      <p:ext uri="{BB962C8B-B14F-4D97-AF65-F5344CB8AC3E}">
        <p14:creationId xmlns:p14="http://schemas.microsoft.com/office/powerpoint/2010/main" val="2259968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79195BEB-A072-45D8-848D-E8CA744F9022}"/>
              </a:ext>
            </a:extLst>
          </p:cNvPr>
          <p:cNvSpPr>
            <a:spLocks noGrp="1"/>
          </p:cNvSpPr>
          <p:nvPr>
            <p:ph type="title"/>
          </p:nvPr>
        </p:nvSpPr>
        <p:spPr>
          <a:xfrm rot="-360000">
            <a:off x="146569" y="1183729"/>
            <a:ext cx="5181475" cy="797712"/>
          </a:xfrm>
        </p:spPr>
        <p:txBody>
          <a:bodyPr rtlCol="0">
            <a:normAutofit fontScale="90000"/>
          </a:bodyPr>
          <a:lstStyle/>
          <a:p>
            <a:pPr rtl="0"/>
            <a:r>
              <a:rPr lang="fr-FR" sz="3100" dirty="0">
                <a:latin typeface="Century Gothic" panose="020B0502020202020204" pitchFamily="34" charset="0"/>
              </a:rPr>
              <a:t>Une école de l’épanouissement et </a:t>
            </a:r>
            <a:br>
              <a:rPr lang="fr-FR" sz="3100" dirty="0">
                <a:latin typeface="Century Gothic" panose="020B0502020202020204" pitchFamily="34" charset="0"/>
              </a:rPr>
            </a:br>
            <a:r>
              <a:rPr lang="fr-FR" sz="3100" dirty="0">
                <a:latin typeface="Century Gothic" panose="020B0502020202020204" pitchFamily="34" charset="0"/>
              </a:rPr>
              <a:t>du langage</a:t>
            </a:r>
          </a:p>
        </p:txBody>
      </p:sp>
      <p:sp>
        <p:nvSpPr>
          <p:cNvPr id="2" name="Espace réservé du texte 1">
            <a:extLst>
              <a:ext uri="{FF2B5EF4-FFF2-40B4-BE49-F238E27FC236}">
                <a16:creationId xmlns:a16="http://schemas.microsoft.com/office/drawing/2014/main" id="{6587D558-5792-4FF7-9111-65F4C874C61B}"/>
              </a:ext>
            </a:extLst>
          </p:cNvPr>
          <p:cNvSpPr>
            <a:spLocks noGrp="1"/>
          </p:cNvSpPr>
          <p:nvPr>
            <p:ph type="body" idx="1"/>
          </p:nvPr>
        </p:nvSpPr>
        <p:spPr>
          <a:xfrm>
            <a:off x="787399" y="2267822"/>
            <a:ext cx="3913632" cy="804672"/>
          </a:xfrm>
        </p:spPr>
        <p:txBody>
          <a:bodyPr rtlCol="0">
            <a:normAutofit/>
          </a:bodyPr>
          <a:lstStyle/>
          <a:p>
            <a:pPr rtl="0"/>
            <a:r>
              <a:rPr lang="fr-FR" sz="2400" dirty="0">
                <a:latin typeface="Century Gothic" panose="020B0502020202020204" pitchFamily="34" charset="0"/>
              </a:rPr>
              <a:t>LE VOCABULAIRE</a:t>
            </a:r>
          </a:p>
        </p:txBody>
      </p:sp>
      <p:sp>
        <p:nvSpPr>
          <p:cNvPr id="4" name="Espace réservé du numéro de diapositive 3">
            <a:extLst>
              <a:ext uri="{FF2B5EF4-FFF2-40B4-BE49-F238E27FC236}">
                <a16:creationId xmlns:a16="http://schemas.microsoft.com/office/drawing/2014/main" id="{03E8D56A-2615-403F-A09F-BC30DF1EE768}"/>
              </a:ext>
            </a:extLst>
          </p:cNvPr>
          <p:cNvSpPr>
            <a:spLocks noGrp="1"/>
          </p:cNvSpPr>
          <p:nvPr>
            <p:ph type="sldNum" sz="quarter" idx="12"/>
          </p:nvPr>
        </p:nvSpPr>
        <p:spPr/>
        <p:txBody>
          <a:bodyPr rtlCol="0"/>
          <a:lstStyle/>
          <a:p>
            <a:pPr rtl="0"/>
            <a:fld id="{98C0CDE5-970C-4CC4-BF43-0DA127E73E82}" type="slidenum">
              <a:rPr lang="fr-FR" smtClean="0"/>
              <a:pPr rtl="0"/>
              <a:t>17</a:t>
            </a:fld>
            <a:endParaRPr lang="fr-FR"/>
          </a:p>
        </p:txBody>
      </p:sp>
      <p:pic>
        <p:nvPicPr>
          <p:cNvPr id="9" name="Image 8">
            <a:extLst>
              <a:ext uri="{FF2B5EF4-FFF2-40B4-BE49-F238E27FC236}">
                <a16:creationId xmlns:a16="http://schemas.microsoft.com/office/drawing/2014/main" id="{073682C1-7F0D-4E26-B1CF-E9BC0D5ECAF6}"/>
              </a:ext>
            </a:extLst>
          </p:cNvPr>
          <p:cNvPicPr>
            <a:picLocks noChangeAspect="1"/>
          </p:cNvPicPr>
          <p:nvPr/>
        </p:nvPicPr>
        <p:blipFill>
          <a:blip r:embed="rId3"/>
          <a:stretch>
            <a:fillRect/>
          </a:stretch>
        </p:blipFill>
        <p:spPr>
          <a:xfrm>
            <a:off x="787400" y="3072494"/>
            <a:ext cx="3913631" cy="3785506"/>
          </a:xfrm>
          <a:prstGeom prst="rect">
            <a:avLst/>
          </a:prstGeom>
        </p:spPr>
      </p:pic>
      <p:sp>
        <p:nvSpPr>
          <p:cNvPr id="11" name="Espace réservé du contenu 2">
            <a:extLst>
              <a:ext uri="{FF2B5EF4-FFF2-40B4-BE49-F238E27FC236}">
                <a16:creationId xmlns:a16="http://schemas.microsoft.com/office/drawing/2014/main" id="{E52A9E95-789B-4C35-80C4-5073F9B13392}"/>
              </a:ext>
            </a:extLst>
          </p:cNvPr>
          <p:cNvSpPr txBox="1">
            <a:spLocks/>
          </p:cNvSpPr>
          <p:nvPr/>
        </p:nvSpPr>
        <p:spPr>
          <a:xfrm rot="751613">
            <a:off x="6428555" y="457177"/>
            <a:ext cx="4461898" cy="5230634"/>
          </a:xfrm>
          <a:prstGeom prst="rect">
            <a:avLst/>
          </a:prstGeom>
        </p:spPr>
        <p:txBody>
          <a:bodyPr vert="horz" lIns="91440" tIns="45720" rIns="91440" bIns="45720" rtlCol="0" anchor="ctr">
            <a:normAutofit/>
          </a:bodyPr>
          <a:lstStyle>
            <a:lvl1pPr marL="180000" indent="-180000" algn="l" defTabSz="914400" rtl="0" eaLnBrk="1" latinLnBrk="0" hangingPunct="1">
              <a:lnSpc>
                <a:spcPct val="90000"/>
              </a:lnSpc>
              <a:spcBef>
                <a:spcPts val="600"/>
              </a:spcBef>
              <a:buClr>
                <a:schemeClr val="accent2"/>
              </a:buClr>
              <a:buFont typeface="Arial" panose="020B0604020202020204" pitchFamily="34" charset="0"/>
              <a:buChar char="•"/>
              <a:defRPr sz="1600" b="0" kern="1200">
                <a:solidFill>
                  <a:schemeClr val="accent4"/>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accent4"/>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accent4"/>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4"/>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4"/>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indent="0">
              <a:buFont typeface="Arial" panose="020B0604020202020204" pitchFamily="34" charset="0"/>
              <a:buNone/>
            </a:pPr>
            <a:r>
              <a:rPr lang="en-US" sz="2400" dirty="0">
                <a:solidFill>
                  <a:srgbClr val="000000"/>
                </a:solidFill>
              </a:rPr>
              <a:t>3</a:t>
            </a:r>
            <a:r>
              <a:rPr lang="en-US" sz="2400" dirty="0">
                <a:solidFill>
                  <a:schemeClr val="accent1">
                    <a:lumMod val="75000"/>
                  </a:schemeClr>
                </a:solidFill>
                <a:latin typeface="Century Gothic" panose="020B0502020202020204" pitchFamily="34" charset="0"/>
              </a:rPr>
              <a:t>. Une </a:t>
            </a:r>
            <a:r>
              <a:rPr lang="en-US" sz="2400" dirty="0" err="1">
                <a:solidFill>
                  <a:schemeClr val="accent1">
                    <a:lumMod val="75000"/>
                  </a:schemeClr>
                </a:solidFill>
                <a:latin typeface="Century Gothic" panose="020B0502020202020204" pitchFamily="34" charset="0"/>
              </a:rPr>
              <a:t>priorité</a:t>
            </a:r>
            <a:r>
              <a:rPr lang="en-US" sz="2400" dirty="0">
                <a:solidFill>
                  <a:schemeClr val="accent1">
                    <a:lumMod val="75000"/>
                  </a:schemeClr>
                </a:solidFill>
                <a:latin typeface="Century Gothic" panose="020B0502020202020204" pitchFamily="34" charset="0"/>
              </a:rPr>
              <a:t> : </a:t>
            </a:r>
            <a:r>
              <a:rPr lang="en-US" sz="2400" dirty="0" err="1">
                <a:solidFill>
                  <a:schemeClr val="accent1">
                    <a:lumMod val="75000"/>
                  </a:schemeClr>
                </a:solidFill>
                <a:latin typeface="Century Gothic" panose="020B0502020202020204" pitchFamily="34" charset="0"/>
              </a:rPr>
              <a:t>l’enseignement</a:t>
            </a:r>
            <a:r>
              <a:rPr lang="en-US" sz="2400" dirty="0">
                <a:solidFill>
                  <a:schemeClr val="accent1">
                    <a:lumMod val="75000"/>
                  </a:schemeClr>
                </a:solidFill>
                <a:latin typeface="Century Gothic" panose="020B0502020202020204" pitchFamily="34" charset="0"/>
              </a:rPr>
              <a:t> </a:t>
            </a:r>
            <a:r>
              <a:rPr lang="en-US" sz="2400" dirty="0" err="1">
                <a:solidFill>
                  <a:schemeClr val="accent1">
                    <a:lumMod val="75000"/>
                  </a:schemeClr>
                </a:solidFill>
                <a:latin typeface="Century Gothic" panose="020B0502020202020204" pitchFamily="34" charset="0"/>
              </a:rPr>
              <a:t>structuré</a:t>
            </a:r>
            <a:r>
              <a:rPr lang="en-US" sz="2400" dirty="0">
                <a:solidFill>
                  <a:schemeClr val="accent1">
                    <a:lumMod val="75000"/>
                  </a:schemeClr>
                </a:solidFill>
                <a:latin typeface="Century Gothic" panose="020B0502020202020204" pitchFamily="34" charset="0"/>
              </a:rPr>
              <a:t> du </a:t>
            </a:r>
            <a:r>
              <a:rPr lang="en-US" sz="2400" b="1" dirty="0" err="1">
                <a:solidFill>
                  <a:schemeClr val="accent1">
                    <a:lumMod val="75000"/>
                  </a:schemeClr>
                </a:solidFill>
                <a:latin typeface="Century Gothic" panose="020B0502020202020204" pitchFamily="34" charset="0"/>
              </a:rPr>
              <a:t>vocabulaire</a:t>
            </a:r>
            <a:r>
              <a:rPr lang="en-US" sz="2400" b="1" dirty="0">
                <a:solidFill>
                  <a:schemeClr val="accent1">
                    <a:lumMod val="75000"/>
                  </a:schemeClr>
                </a:solidFill>
                <a:latin typeface="Century Gothic" panose="020B0502020202020204" pitchFamily="34" charset="0"/>
              </a:rPr>
              <a:t> oral </a:t>
            </a:r>
            <a:r>
              <a:rPr lang="en-US" sz="2400" dirty="0">
                <a:solidFill>
                  <a:schemeClr val="accent1">
                    <a:lumMod val="75000"/>
                  </a:schemeClr>
                </a:solidFill>
                <a:latin typeface="Century Gothic" panose="020B0502020202020204" pitchFamily="34" charset="0"/>
              </a:rPr>
              <a:t>pour </a:t>
            </a:r>
            <a:r>
              <a:rPr lang="en-US" sz="2400" dirty="0" err="1">
                <a:solidFill>
                  <a:schemeClr val="accent1">
                    <a:lumMod val="75000"/>
                  </a:schemeClr>
                </a:solidFill>
                <a:latin typeface="Century Gothic" panose="020B0502020202020204" pitchFamily="34" charset="0"/>
              </a:rPr>
              <a:t>developper</a:t>
            </a:r>
            <a:endParaRPr lang="en-US" sz="2400" dirty="0">
              <a:solidFill>
                <a:schemeClr val="accent1">
                  <a:lumMod val="75000"/>
                </a:schemeClr>
              </a:solidFill>
              <a:latin typeface="Century Gothic" panose="020B0502020202020204" pitchFamily="34" charset="0"/>
            </a:endParaRPr>
          </a:p>
          <a:p>
            <a:pPr marL="171450" lvl="4" indent="0">
              <a:buFont typeface="Arial" panose="020B0604020202020204" pitchFamily="34" charset="0"/>
              <a:buNone/>
            </a:pPr>
            <a:endParaRPr lang="en-US" sz="2400" dirty="0">
              <a:solidFill>
                <a:srgbClr val="000000"/>
              </a:solidFill>
              <a:latin typeface="Century Gothic" panose="020B0502020202020204" pitchFamily="34" charset="0"/>
            </a:endParaRPr>
          </a:p>
          <a:p>
            <a:pPr marL="400050" lvl="4"/>
            <a:r>
              <a:rPr lang="en-US" sz="2400" dirty="0">
                <a:solidFill>
                  <a:srgbClr val="000000"/>
                </a:solidFill>
                <a:latin typeface="Century Gothic" panose="020B0502020202020204" pitchFamily="34" charset="0"/>
              </a:rPr>
              <a:t>les </a:t>
            </a:r>
            <a:r>
              <a:rPr lang="en-US" sz="2400" dirty="0" err="1">
                <a:solidFill>
                  <a:srgbClr val="000000"/>
                </a:solidFill>
                <a:latin typeface="Century Gothic" panose="020B0502020202020204" pitchFamily="34" charset="0"/>
              </a:rPr>
              <a:t>compétences</a:t>
            </a:r>
            <a:r>
              <a:rPr lang="en-US" sz="2400" dirty="0">
                <a:solidFill>
                  <a:srgbClr val="000000"/>
                </a:solidFill>
                <a:latin typeface="Century Gothic" panose="020B0502020202020204" pitchFamily="34" charset="0"/>
              </a:rPr>
              <a:t>     </a:t>
            </a:r>
            <a:r>
              <a:rPr lang="en-US" sz="2400" dirty="0" err="1">
                <a:solidFill>
                  <a:srgbClr val="000000"/>
                </a:solidFill>
                <a:latin typeface="Century Gothic" panose="020B0502020202020204" pitchFamily="34" charset="0"/>
              </a:rPr>
              <a:t>communicationnelles</a:t>
            </a:r>
            <a:endParaRPr lang="en-US" sz="2400" dirty="0">
              <a:solidFill>
                <a:srgbClr val="000000"/>
              </a:solidFill>
              <a:latin typeface="Century Gothic" panose="020B0502020202020204" pitchFamily="34" charset="0"/>
            </a:endParaRPr>
          </a:p>
          <a:p>
            <a:pPr marL="171450" lvl="4" indent="0">
              <a:buFont typeface="Arial" panose="020B0604020202020204" pitchFamily="34" charset="0"/>
              <a:buNone/>
            </a:pPr>
            <a:endParaRPr lang="en-US" sz="2400" dirty="0">
              <a:solidFill>
                <a:srgbClr val="000000"/>
              </a:solidFill>
              <a:latin typeface="Century Gothic" panose="020B0502020202020204" pitchFamily="34" charset="0"/>
            </a:endParaRPr>
          </a:p>
          <a:p>
            <a:pPr marL="400050" lvl="4"/>
            <a:r>
              <a:rPr lang="en-US" sz="2400" dirty="0">
                <a:solidFill>
                  <a:srgbClr val="000000"/>
                </a:solidFill>
                <a:latin typeface="Century Gothic" panose="020B0502020202020204" pitchFamily="34" charset="0"/>
              </a:rPr>
              <a:t>Et les </a:t>
            </a:r>
            <a:r>
              <a:rPr lang="en-US" sz="2400" dirty="0" err="1">
                <a:solidFill>
                  <a:srgbClr val="000000"/>
                </a:solidFill>
                <a:latin typeface="Century Gothic" panose="020B0502020202020204" pitchFamily="34" charset="0"/>
              </a:rPr>
              <a:t>compétences</a:t>
            </a:r>
            <a:r>
              <a:rPr lang="en-US" sz="2400" dirty="0">
                <a:solidFill>
                  <a:srgbClr val="000000"/>
                </a:solidFill>
                <a:latin typeface="Century Gothic" panose="020B0502020202020204" pitchFamily="34" charset="0"/>
              </a:rPr>
              <a:t> </a:t>
            </a:r>
            <a:r>
              <a:rPr lang="en-US" sz="2400" dirty="0" err="1">
                <a:solidFill>
                  <a:srgbClr val="000000"/>
                </a:solidFill>
                <a:latin typeface="Century Gothic" panose="020B0502020202020204" pitchFamily="34" charset="0"/>
              </a:rPr>
              <a:t>linguistiques</a:t>
            </a:r>
            <a:endParaRPr lang="en-US" sz="2400" dirty="0">
              <a:solidFill>
                <a:srgbClr val="000000"/>
              </a:solidFill>
              <a:latin typeface="Century Gothic" panose="020B0502020202020204" pitchFamily="34" charset="0"/>
            </a:endParaRPr>
          </a:p>
          <a:p>
            <a:pPr marL="0" indent="0">
              <a:buFont typeface="Arial" panose="020B0604020202020204" pitchFamily="34" charset="0"/>
              <a:buNone/>
            </a:pPr>
            <a:endParaRPr lang="fr-FR" sz="2400" dirty="0">
              <a:solidFill>
                <a:srgbClr val="000000"/>
              </a:solidFill>
            </a:endParaRPr>
          </a:p>
        </p:txBody>
      </p:sp>
    </p:spTree>
    <p:extLst>
      <p:ext uri="{BB962C8B-B14F-4D97-AF65-F5344CB8AC3E}">
        <p14:creationId xmlns:p14="http://schemas.microsoft.com/office/powerpoint/2010/main" val="3424365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7671E014-38A6-4604-84E2-0E92500FBC52}"/>
              </a:ext>
            </a:extLst>
          </p:cNvPr>
          <p:cNvSpPr>
            <a:spLocks noGrp="1"/>
          </p:cNvSpPr>
          <p:nvPr>
            <p:ph type="body" sz="quarter" idx="16"/>
          </p:nvPr>
        </p:nvSpPr>
        <p:spPr>
          <a:xfrm rot="720000">
            <a:off x="9512654" y="549916"/>
            <a:ext cx="1567217" cy="858837"/>
          </a:xfrm>
        </p:spPr>
        <p:txBody>
          <a:bodyPr rtlCol="0"/>
          <a:lstStyle/>
          <a:p>
            <a:pPr rtl="0"/>
            <a:r>
              <a:rPr lang="fr-FR" dirty="0">
                <a:latin typeface="Century Gothic" panose="020B0502020202020204" pitchFamily="34" charset="0"/>
              </a:rPr>
              <a:t>RENTREE 2019</a:t>
            </a:r>
          </a:p>
        </p:txBody>
      </p:sp>
      <p:sp>
        <p:nvSpPr>
          <p:cNvPr id="2" name="Titre 1">
            <a:extLst>
              <a:ext uri="{FF2B5EF4-FFF2-40B4-BE49-F238E27FC236}">
                <a16:creationId xmlns:a16="http://schemas.microsoft.com/office/drawing/2014/main" id="{2FF535A0-9A52-40AD-972C-D0F96C905295}"/>
              </a:ext>
            </a:extLst>
          </p:cNvPr>
          <p:cNvSpPr>
            <a:spLocks noGrp="1"/>
          </p:cNvSpPr>
          <p:nvPr>
            <p:ph type="ctrTitle"/>
          </p:nvPr>
        </p:nvSpPr>
        <p:spPr/>
        <p:txBody>
          <a:bodyPr rtlCol="0"/>
          <a:lstStyle/>
          <a:p>
            <a:pPr rtl="0"/>
            <a:r>
              <a:rPr lang="fr-FR" dirty="0">
                <a:latin typeface="Century Gothic" panose="020B0502020202020204" pitchFamily="34" charset="0"/>
              </a:rPr>
              <a:t>L’école maternelle</a:t>
            </a:r>
          </a:p>
        </p:txBody>
      </p:sp>
      <p:sp>
        <p:nvSpPr>
          <p:cNvPr id="3" name="Sous-titre 2">
            <a:extLst>
              <a:ext uri="{FF2B5EF4-FFF2-40B4-BE49-F238E27FC236}">
                <a16:creationId xmlns:a16="http://schemas.microsoft.com/office/drawing/2014/main" id="{5A81143F-FBEE-4565-886D-08852310C84F}"/>
              </a:ext>
            </a:extLst>
          </p:cNvPr>
          <p:cNvSpPr>
            <a:spLocks noGrp="1"/>
          </p:cNvSpPr>
          <p:nvPr>
            <p:ph type="subTitle" idx="1"/>
          </p:nvPr>
        </p:nvSpPr>
        <p:spPr>
          <a:xfrm rot="720000">
            <a:off x="7788628" y="5287671"/>
            <a:ext cx="5404568" cy="858767"/>
          </a:xfrm>
        </p:spPr>
        <p:txBody>
          <a:bodyPr rtlCol="0">
            <a:normAutofit/>
          </a:bodyPr>
          <a:lstStyle/>
          <a:p>
            <a:pPr rtl="0"/>
            <a:r>
              <a:rPr lang="fr-FR" sz="3100" b="1" dirty="0">
                <a:latin typeface="Century Gothic" panose="020B0502020202020204" pitchFamily="34" charset="0"/>
              </a:rPr>
              <a:t>RECOMMANDATIONS</a:t>
            </a:r>
          </a:p>
        </p:txBody>
      </p:sp>
      <p:sp>
        <p:nvSpPr>
          <p:cNvPr id="4" name="Rectangle 3">
            <a:extLst>
              <a:ext uri="{FF2B5EF4-FFF2-40B4-BE49-F238E27FC236}">
                <a16:creationId xmlns:a16="http://schemas.microsoft.com/office/drawing/2014/main" id="{06C62815-82A4-4E23-BDBB-15E92CDA7566}"/>
              </a:ext>
            </a:extLst>
          </p:cNvPr>
          <p:cNvSpPr/>
          <p:nvPr/>
        </p:nvSpPr>
        <p:spPr>
          <a:xfrm>
            <a:off x="1897810" y="6389289"/>
            <a:ext cx="8816198" cy="4687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lumMod val="50000"/>
                  </a:schemeClr>
                </a:solidFill>
                <a:latin typeface="Century Gothic" panose="020B0502020202020204" pitchFamily="34" charset="0"/>
              </a:rPr>
              <a:t>Diaporama, proposé par le pôle PEP et à destination des enseignants de C1</a:t>
            </a:r>
          </a:p>
        </p:txBody>
      </p:sp>
      <p:grpSp>
        <p:nvGrpSpPr>
          <p:cNvPr id="37" name="Groupe 36">
            <a:extLst>
              <a:ext uri="{FF2B5EF4-FFF2-40B4-BE49-F238E27FC236}">
                <a16:creationId xmlns:a16="http://schemas.microsoft.com/office/drawing/2014/main" id="{7B238C57-79E1-4DB1-8331-E73152B3B375}"/>
              </a:ext>
            </a:extLst>
          </p:cNvPr>
          <p:cNvGrpSpPr/>
          <p:nvPr/>
        </p:nvGrpSpPr>
        <p:grpSpPr>
          <a:xfrm>
            <a:off x="6415777" y="690007"/>
            <a:ext cx="415584" cy="552176"/>
            <a:chOff x="6360385" y="1482786"/>
            <a:chExt cx="415584" cy="552176"/>
          </a:xfrm>
        </p:grpSpPr>
        <p:sp>
          <p:nvSpPr>
            <p:cNvPr id="31" name="Triangle isocèle 30">
              <a:extLst>
                <a:ext uri="{FF2B5EF4-FFF2-40B4-BE49-F238E27FC236}">
                  <a16:creationId xmlns:a16="http://schemas.microsoft.com/office/drawing/2014/main" id="{85725C32-2D08-4FB1-A01E-9733C0A7E7AB}"/>
                </a:ext>
              </a:extLst>
            </p:cNvPr>
            <p:cNvSpPr/>
            <p:nvPr/>
          </p:nvSpPr>
          <p:spPr>
            <a:xfrm>
              <a:off x="6360385" y="1482786"/>
              <a:ext cx="334010" cy="514985"/>
            </a:xfrm>
            <a:prstGeom prst="triangle">
              <a:avLst>
                <a:gd name="adj" fmla="val 54268"/>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pic>
          <p:nvPicPr>
            <p:cNvPr id="32" name="Image 31" descr="RÃ©sultat de recherche d'images pour &quot;MAINS&quot;">
              <a:extLst>
                <a:ext uri="{FF2B5EF4-FFF2-40B4-BE49-F238E27FC236}">
                  <a16:creationId xmlns:a16="http://schemas.microsoft.com/office/drawing/2014/main" id="{11E91A33-31C6-4E45-BABA-D200705A861C}"/>
                </a:ext>
              </a:extLst>
            </p:cNvPr>
            <p:cNvPicPr/>
            <p:nvPr/>
          </p:nvPicPr>
          <p:blipFill rotWithShape="1">
            <a:blip r:embed="rId3" cstate="print">
              <a:extLst>
                <a:ext uri="{28A0092B-C50C-407E-A947-70E740481C1C}">
                  <a14:useLocalDpi xmlns:a14="http://schemas.microsoft.com/office/drawing/2010/main" val="0"/>
                </a:ext>
              </a:extLst>
            </a:blip>
            <a:srcRect l="80322" t="16108" r="-365" b="-991"/>
            <a:stretch/>
          </p:blipFill>
          <p:spPr bwMode="auto">
            <a:xfrm rot="1630808">
              <a:off x="6578484" y="1657137"/>
              <a:ext cx="197485" cy="377825"/>
            </a:xfrm>
            <a:prstGeom prst="rect">
              <a:avLst/>
            </a:prstGeom>
            <a:noFill/>
            <a:ln>
              <a:noFill/>
            </a:ln>
            <a:extLst>
              <a:ext uri="{53640926-AAD7-44D8-BBD7-CCE9431645EC}">
                <a14:shadowObscured xmlns:a14="http://schemas.microsoft.com/office/drawing/2010/main"/>
              </a:ext>
            </a:extLst>
          </p:spPr>
        </p:pic>
        <p:pic>
          <p:nvPicPr>
            <p:cNvPr id="33" name="Image 32" descr="RÃ©sultat de recherche d'images pour &quot;MAINS&quot;">
              <a:extLst>
                <a:ext uri="{FF2B5EF4-FFF2-40B4-BE49-F238E27FC236}">
                  <a16:creationId xmlns:a16="http://schemas.microsoft.com/office/drawing/2014/main" id="{F9627E43-3549-4FE4-9855-C48445B94225}"/>
                </a:ext>
              </a:extLst>
            </p:cNvPr>
            <p:cNvPicPr/>
            <p:nvPr/>
          </p:nvPicPr>
          <p:blipFill rotWithShape="1">
            <a:blip r:embed="rId4" cstate="print">
              <a:extLst>
                <a:ext uri="{28A0092B-C50C-407E-A947-70E740481C1C}">
                  <a14:useLocalDpi xmlns:a14="http://schemas.microsoft.com/office/drawing/2010/main" val="0"/>
                </a:ext>
              </a:extLst>
            </a:blip>
            <a:srcRect t="33160" r="84816" b="-912"/>
            <a:stretch/>
          </p:blipFill>
          <p:spPr bwMode="auto">
            <a:xfrm rot="19103988">
              <a:off x="6382269" y="1695237"/>
              <a:ext cx="154305" cy="320675"/>
            </a:xfrm>
            <a:prstGeom prst="rect">
              <a:avLst/>
            </a:prstGeom>
            <a:noFill/>
            <a:ln>
              <a:noFill/>
            </a:ln>
            <a:extLst>
              <a:ext uri="{53640926-AAD7-44D8-BBD7-CCE9431645EC}">
                <a14:shadowObscured xmlns:a14="http://schemas.microsoft.com/office/drawing/2010/main"/>
              </a:ext>
            </a:extLst>
          </p:spPr>
        </p:pic>
        <p:pic>
          <p:nvPicPr>
            <p:cNvPr id="34" name="Image 33" descr="RÃ©sultat de recherche d'images pour &quot;MAINS&quot;">
              <a:extLst>
                <a:ext uri="{FF2B5EF4-FFF2-40B4-BE49-F238E27FC236}">
                  <a16:creationId xmlns:a16="http://schemas.microsoft.com/office/drawing/2014/main" id="{BE5EC62C-BC18-4095-8E29-C1D43F28F543}"/>
                </a:ext>
              </a:extLst>
            </p:cNvPr>
            <p:cNvPicPr/>
            <p:nvPr/>
          </p:nvPicPr>
          <p:blipFill rotWithShape="1">
            <a:blip r:embed="rId5" cstate="print">
              <a:extLst>
                <a:ext uri="{28A0092B-C50C-407E-A947-70E740481C1C}">
                  <a14:useLocalDpi xmlns:a14="http://schemas.microsoft.com/office/drawing/2010/main" val="0"/>
                </a:ext>
              </a:extLst>
            </a:blip>
            <a:srcRect l="24100" t="46635" r="65277" b="-920"/>
            <a:stretch/>
          </p:blipFill>
          <p:spPr bwMode="auto">
            <a:xfrm rot="21126995">
              <a:off x="6468629" y="1571412"/>
              <a:ext cx="165100" cy="431800"/>
            </a:xfrm>
            <a:prstGeom prst="rect">
              <a:avLst/>
            </a:prstGeom>
            <a:noFill/>
            <a:ln>
              <a:noFill/>
            </a:ln>
            <a:extLst>
              <a:ext uri="{53640926-AAD7-44D8-BBD7-CCE9431645EC}">
                <a14:shadowObscured xmlns:a14="http://schemas.microsoft.com/office/drawing/2010/main"/>
              </a:ext>
            </a:extLst>
          </p:spPr>
        </p:pic>
      </p:grpSp>
      <p:grpSp>
        <p:nvGrpSpPr>
          <p:cNvPr id="36" name="Groupe 35">
            <a:extLst>
              <a:ext uri="{FF2B5EF4-FFF2-40B4-BE49-F238E27FC236}">
                <a16:creationId xmlns:a16="http://schemas.microsoft.com/office/drawing/2014/main" id="{41F6E599-274D-452B-9BB2-DC79D6656BE7}"/>
              </a:ext>
            </a:extLst>
          </p:cNvPr>
          <p:cNvGrpSpPr/>
          <p:nvPr/>
        </p:nvGrpSpPr>
        <p:grpSpPr>
          <a:xfrm>
            <a:off x="6166369" y="60743"/>
            <a:ext cx="914400" cy="1351280"/>
            <a:chOff x="6106044" y="890057"/>
            <a:chExt cx="914400" cy="1351280"/>
          </a:xfrm>
        </p:grpSpPr>
        <p:pic>
          <p:nvPicPr>
            <p:cNvPr id="30" name="Image 29" descr="Image associÃ©e">
              <a:extLst>
                <a:ext uri="{FF2B5EF4-FFF2-40B4-BE49-F238E27FC236}">
                  <a16:creationId xmlns:a16="http://schemas.microsoft.com/office/drawing/2014/main" id="{DF8554BD-8AE4-40DC-953F-54EFC7A5C993}"/>
                </a:ext>
              </a:extLst>
            </p:cNvPr>
            <p:cNvPicPr/>
            <p:nvPr/>
          </p:nvPicPr>
          <p:blipFill rotWithShape="1">
            <a:blip r:embed="rId6" cstate="print">
              <a:extLst>
                <a:ext uri="{28A0092B-C50C-407E-A947-70E740481C1C}">
                  <a14:useLocalDpi xmlns:a14="http://schemas.microsoft.com/office/drawing/2010/main" val="0"/>
                </a:ext>
              </a:extLst>
            </a:blip>
            <a:srcRect l="12369" t="4748" r="14448" b="24531"/>
            <a:stretch/>
          </p:blipFill>
          <p:spPr bwMode="auto">
            <a:xfrm>
              <a:off x="6114934" y="890057"/>
              <a:ext cx="858520" cy="723900"/>
            </a:xfrm>
            <a:prstGeom prst="rect">
              <a:avLst/>
            </a:prstGeom>
            <a:noFill/>
            <a:ln>
              <a:noFill/>
            </a:ln>
            <a:extLst>
              <a:ext uri="{53640926-AAD7-44D8-BBD7-CCE9431645EC}">
                <a14:shadowObscured xmlns:a14="http://schemas.microsoft.com/office/drawing/2010/main"/>
              </a:ext>
            </a:extLst>
          </p:spPr>
        </p:pic>
        <p:sp>
          <p:nvSpPr>
            <p:cNvPr id="35" name="Rectangle : coins arrondis 34">
              <a:extLst>
                <a:ext uri="{FF2B5EF4-FFF2-40B4-BE49-F238E27FC236}">
                  <a16:creationId xmlns:a16="http://schemas.microsoft.com/office/drawing/2014/main" id="{5C9DA468-19D4-4EC5-B828-84BCCAAA00C8}"/>
                </a:ext>
              </a:extLst>
            </p:cNvPr>
            <p:cNvSpPr/>
            <p:nvPr/>
          </p:nvSpPr>
          <p:spPr>
            <a:xfrm>
              <a:off x="6106044" y="2015912"/>
              <a:ext cx="914400" cy="225425"/>
            </a:xfrm>
            <a:prstGeom prst="round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fr-FR" sz="600" dirty="0">
                  <a:solidFill>
                    <a:srgbClr val="FFF2CC"/>
                  </a:solidFill>
                  <a:effectLst/>
                  <a:latin typeface="Curlz MT" panose="04040404050702020202" pitchFamily="82" charset="0"/>
                  <a:ea typeface="Calibri" panose="020F0502020204030204" pitchFamily="34" charset="0"/>
                  <a:cs typeface="Times New Roman" panose="02020603050405020304" pitchFamily="18" charset="0"/>
                </a:rPr>
                <a:t>4</a:t>
              </a:r>
              <a:r>
                <a:rPr lang="fr-FR" sz="800" dirty="0">
                  <a:solidFill>
                    <a:srgbClr val="FF3399"/>
                  </a:solidFill>
                  <a:effectLst/>
                  <a:latin typeface="Cooper Black" panose="0208090404030B020404" pitchFamily="18" charset="0"/>
                  <a:ea typeface="Calibri" panose="020F0502020204030204" pitchFamily="34" charset="0"/>
                  <a:cs typeface="Times New Roman" panose="02020603050405020304" pitchFamily="18" charset="0"/>
                </a:rPr>
                <a:t> </a:t>
              </a:r>
              <a:endParaRPr lang="fr-FR" sz="1100" dirty="0">
                <a:effectLst/>
                <a:ea typeface="Calibri" panose="020F0502020204030204" pitchFamily="34" charset="0"/>
                <a:cs typeface="Times New Roman" panose="02020603050405020304" pitchFamily="18" charset="0"/>
              </a:endParaRPr>
            </a:p>
            <a:p>
              <a:pPr algn="ctr">
                <a:lnSpc>
                  <a:spcPct val="107000"/>
                </a:lnSpc>
                <a:spcAft>
                  <a:spcPts val="800"/>
                </a:spcAft>
              </a:pPr>
              <a:endParaRPr lang="fr-FR"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fr-FR" sz="600" dirty="0">
                  <a:solidFill>
                    <a:srgbClr val="FF3399"/>
                  </a:solidFill>
                  <a:effectLst/>
                  <a:latin typeface="Cooper Black" panose="0208090404030B020404" pitchFamily="18" charset="0"/>
                  <a:ea typeface="Calibri" panose="020F0502020204030204" pitchFamily="34" charset="0"/>
                  <a:cs typeface="Times New Roman" panose="02020603050405020304" pitchFamily="18" charset="0"/>
                </a:rPr>
                <a:t>M</a:t>
              </a:r>
              <a:r>
                <a:rPr lang="fr-FR" sz="600" dirty="0">
                  <a:solidFill>
                    <a:srgbClr val="660066"/>
                  </a:solidFill>
                  <a:effectLst/>
                  <a:latin typeface="Broadway" panose="04040905080B02020502" pitchFamily="82" charset="0"/>
                  <a:ea typeface="Calibri" panose="020F0502020204030204" pitchFamily="34" charset="0"/>
                  <a:cs typeface="Times New Roman" panose="02020603050405020304" pitchFamily="18" charset="0"/>
                </a:rPr>
                <a:t>A</a:t>
              </a:r>
              <a:r>
                <a:rPr lang="fr-FR" sz="600" b="1" dirty="0">
                  <a:solidFill>
                    <a:srgbClr val="FFFFFF"/>
                  </a:solidFill>
                  <a:effectLst/>
                  <a:latin typeface="Felix Titling" panose="04060505060202020A04" pitchFamily="82" charset="0"/>
                  <a:ea typeface="Calibri" panose="020F0502020204030204" pitchFamily="34" charset="0"/>
                  <a:cs typeface="Times New Roman" panose="02020603050405020304" pitchFamily="18" charset="0"/>
                </a:rPr>
                <a:t>T</a:t>
              </a:r>
              <a:r>
                <a:rPr lang="fr-FR" sz="600" dirty="0">
                  <a:solidFill>
                    <a:srgbClr val="FFC000"/>
                  </a:solidFill>
                  <a:effectLst/>
                  <a:latin typeface="Gigi" panose="04040504061007020D02" pitchFamily="82" charset="0"/>
                  <a:ea typeface="Calibri" panose="020F0502020204030204" pitchFamily="34" charset="0"/>
                  <a:cs typeface="Times New Roman" panose="02020603050405020304" pitchFamily="18" charset="0"/>
                </a:rPr>
                <a:t>E</a:t>
              </a:r>
              <a:r>
                <a:rPr lang="fr-FR" sz="600" dirty="0">
                  <a:solidFill>
                    <a:srgbClr val="A50021"/>
                  </a:solidFill>
                  <a:effectLst/>
                  <a:latin typeface="Broadway" panose="04040905080B02020502" pitchFamily="82" charset="0"/>
                  <a:ea typeface="Calibri" panose="020F0502020204030204" pitchFamily="34" charset="0"/>
                  <a:cs typeface="Times New Roman" panose="02020603050405020304" pitchFamily="18" charset="0"/>
                </a:rPr>
                <a:t>R</a:t>
              </a:r>
              <a:r>
                <a:rPr lang="fr-FR" sz="600" dirty="0">
                  <a:solidFill>
                    <a:srgbClr val="FFFF00"/>
                  </a:solidFill>
                  <a:effectLst/>
                  <a:latin typeface="Jokerman" panose="04090605060D06020702" pitchFamily="82" charset="0"/>
                  <a:ea typeface="Calibri" panose="020F0502020204030204" pitchFamily="34" charset="0"/>
                  <a:cs typeface="Times New Roman" panose="02020603050405020304" pitchFamily="18" charset="0"/>
                </a:rPr>
                <a:t>N</a:t>
              </a:r>
              <a:r>
                <a:rPr lang="fr-FR" sz="600" dirty="0">
                  <a:solidFill>
                    <a:srgbClr val="00B0F0"/>
                  </a:solidFill>
                  <a:effectLst/>
                  <a:latin typeface="Magneto" panose="04030805050802020D02" pitchFamily="82" charset="0"/>
                  <a:ea typeface="Calibri" panose="020F0502020204030204" pitchFamily="34" charset="0"/>
                  <a:cs typeface="Times New Roman" panose="02020603050405020304" pitchFamily="18" charset="0"/>
                </a:rPr>
                <a:t>E</a:t>
              </a:r>
              <a:r>
                <a:rPr lang="fr-FR" sz="600" dirty="0">
                  <a:solidFill>
                    <a:srgbClr val="FF66FF"/>
                  </a:solidFill>
                  <a:effectLst/>
                  <a:latin typeface="Showcard Gothic" panose="04020904020102020604" pitchFamily="82" charset="0"/>
                  <a:ea typeface="Calibri" panose="020F0502020204030204" pitchFamily="34" charset="0"/>
                  <a:cs typeface="Times New Roman" panose="02020603050405020304" pitchFamily="18" charset="0"/>
                </a:rPr>
                <a:t>L</a:t>
              </a:r>
              <a:r>
                <a:rPr lang="fr-FR" sz="600" dirty="0">
                  <a:solidFill>
                    <a:srgbClr val="92D050"/>
                  </a:solidFill>
                  <a:effectLst/>
                  <a:latin typeface="Snap ITC" panose="04040A07060A02020202" pitchFamily="82" charset="0"/>
                  <a:ea typeface="Calibri" panose="020F0502020204030204" pitchFamily="34" charset="0"/>
                  <a:cs typeface="Times New Roman" panose="02020603050405020304" pitchFamily="18" charset="0"/>
                </a:rPr>
                <a:t>L</a:t>
              </a:r>
              <a:r>
                <a:rPr lang="fr-FR" sz="600" dirty="0">
                  <a:solidFill>
                    <a:srgbClr val="FF5050"/>
                  </a:solidFill>
                  <a:effectLst/>
                  <a:latin typeface="Snap ITC" panose="04040A07060A02020202" pitchFamily="82" charset="0"/>
                  <a:ea typeface="Calibri" panose="020F0502020204030204" pitchFamily="34" charset="0"/>
                  <a:cs typeface="Times New Roman" panose="02020603050405020304" pitchFamily="18" charset="0"/>
                </a:rPr>
                <a:t>E </a:t>
              </a:r>
              <a:r>
                <a:rPr lang="fr-FR" sz="600" dirty="0">
                  <a:solidFill>
                    <a:srgbClr val="993366"/>
                  </a:solidFill>
                  <a:effectLst/>
                  <a:latin typeface="Snap ITC" panose="04040A07060A02020202" pitchFamily="82" charset="0"/>
                  <a:ea typeface="Calibri" panose="020F0502020204030204" pitchFamily="34" charset="0"/>
                  <a:cs typeface="Times New Roman" panose="02020603050405020304" pitchFamily="18" charset="0"/>
                </a:rPr>
                <a:t>4</a:t>
              </a:r>
              <a:r>
                <a:rPr lang="fr-FR" sz="600" dirty="0">
                  <a:solidFill>
                    <a:srgbClr val="FFF2CC"/>
                  </a:solidFill>
                  <a:effectLst/>
                  <a:latin typeface="Curlz MT" panose="04040404050702020202" pitchFamily="82" charset="0"/>
                  <a:ea typeface="Calibri" panose="020F0502020204030204" pitchFamily="34" charset="0"/>
                  <a:cs typeface="Times New Roman" panose="02020603050405020304" pitchFamily="18" charset="0"/>
                </a:rPr>
                <a:t>4</a:t>
              </a:r>
              <a:endParaRPr lang="fr-FR"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fr-FR" sz="600" dirty="0">
                  <a:solidFill>
                    <a:srgbClr val="FFF2CC"/>
                  </a:solidFill>
                  <a:effectLst/>
                  <a:latin typeface="Curlz MT" panose="04040404050702020202" pitchFamily="82" charset="0"/>
                  <a:ea typeface="Calibri" panose="020F0502020204030204" pitchFamily="34" charset="0"/>
                  <a:cs typeface="Times New Roman" panose="02020603050405020304" pitchFamily="18" charset="0"/>
                </a:rPr>
                <a:t>4</a:t>
              </a:r>
              <a:endParaRPr lang="fr-FR"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fr-FR" sz="1000" dirty="0">
                  <a:effectLst/>
                  <a:latin typeface="Broadway" panose="04040905080B02020502" pitchFamily="82" charset="0"/>
                  <a:ea typeface="Calibri" panose="020F0502020204030204" pitchFamily="34" charset="0"/>
                  <a:cs typeface="Times New Roman" panose="02020603050405020304" pitchFamily="18" charset="0"/>
                </a:rPr>
                <a:t> </a:t>
              </a:r>
              <a:endParaRPr lang="fr-FR" sz="1100" dirty="0">
                <a:effectLst/>
                <a:ea typeface="Calibri" panose="020F0502020204030204" pitchFamily="34" charset="0"/>
                <a:cs typeface="Times New Roman" panose="02020603050405020304" pitchFamily="18" charset="0"/>
              </a:endParaRPr>
            </a:p>
          </p:txBody>
        </p:sp>
      </p:grpSp>
      <p:pic>
        <p:nvPicPr>
          <p:cNvPr id="6" name="Image 5">
            <a:extLst>
              <a:ext uri="{FF2B5EF4-FFF2-40B4-BE49-F238E27FC236}">
                <a16:creationId xmlns:a16="http://schemas.microsoft.com/office/drawing/2014/main" id="{38DCB0E7-47C3-43BB-9401-6E537C800A12}"/>
              </a:ext>
            </a:extLst>
          </p:cNvPr>
          <p:cNvPicPr>
            <a:picLocks noChangeAspect="1"/>
          </p:cNvPicPr>
          <p:nvPr/>
        </p:nvPicPr>
        <p:blipFill>
          <a:blip r:embed="rId7"/>
          <a:stretch>
            <a:fillRect/>
          </a:stretch>
        </p:blipFill>
        <p:spPr>
          <a:xfrm rot="21010305">
            <a:off x="-399109" y="1642359"/>
            <a:ext cx="6312568" cy="4239275"/>
          </a:xfrm>
          <a:prstGeom prst="rect">
            <a:avLst/>
          </a:prstGeom>
        </p:spPr>
      </p:pic>
    </p:spTree>
    <p:extLst>
      <p:ext uri="{BB962C8B-B14F-4D97-AF65-F5344CB8AC3E}">
        <p14:creationId xmlns:p14="http://schemas.microsoft.com/office/powerpoint/2010/main" val="3089030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C303469B-77A3-44FF-89ED-BE8490A1879E}"/>
              </a:ext>
            </a:extLst>
          </p:cNvPr>
          <p:cNvSpPr>
            <a:spLocks noGrp="1"/>
          </p:cNvSpPr>
          <p:nvPr>
            <p:ph type="sldNum" sz="quarter" idx="12"/>
          </p:nvPr>
        </p:nvSpPr>
        <p:spPr/>
        <p:txBody>
          <a:bodyPr/>
          <a:lstStyle/>
          <a:p>
            <a:pPr rtl="0"/>
            <a:fld id="{98C0CDE5-970C-4CC4-BF43-0DA127E73E82}" type="slidenum">
              <a:rPr lang="fr-FR" noProof="0" smtClean="0"/>
              <a:t>19</a:t>
            </a:fld>
            <a:endParaRPr lang="fr-FR" noProof="0"/>
          </a:p>
        </p:txBody>
      </p:sp>
      <p:sp>
        <p:nvSpPr>
          <p:cNvPr id="4" name="Titre 3">
            <a:extLst>
              <a:ext uri="{FF2B5EF4-FFF2-40B4-BE49-F238E27FC236}">
                <a16:creationId xmlns:a16="http://schemas.microsoft.com/office/drawing/2014/main" id="{C91075DB-95C1-44B9-AE57-424D1F9B4166}"/>
              </a:ext>
            </a:extLst>
          </p:cNvPr>
          <p:cNvSpPr>
            <a:spLocks noGrp="1"/>
          </p:cNvSpPr>
          <p:nvPr>
            <p:ph type="title"/>
          </p:nvPr>
        </p:nvSpPr>
        <p:spPr>
          <a:xfrm rot="21180000">
            <a:off x="-9870" y="326538"/>
            <a:ext cx="4992859" cy="1325563"/>
          </a:xfrm>
        </p:spPr>
        <p:txBody>
          <a:bodyPr/>
          <a:lstStyle/>
          <a:p>
            <a:r>
              <a:rPr lang="fr-FR" dirty="0">
                <a:latin typeface="Century Gothic" panose="020B0502020202020204" pitchFamily="34" charset="0"/>
              </a:rPr>
              <a:t>ECOLE DU LANGAGE</a:t>
            </a:r>
          </a:p>
        </p:txBody>
      </p:sp>
      <p:sp>
        <p:nvSpPr>
          <p:cNvPr id="5" name="Espace réservé du contenu 4">
            <a:extLst>
              <a:ext uri="{FF2B5EF4-FFF2-40B4-BE49-F238E27FC236}">
                <a16:creationId xmlns:a16="http://schemas.microsoft.com/office/drawing/2014/main" id="{91A49610-DB1E-4E96-BA44-ADC4B8DEF096}"/>
              </a:ext>
            </a:extLst>
          </p:cNvPr>
          <p:cNvSpPr>
            <a:spLocks noGrp="1"/>
          </p:cNvSpPr>
          <p:nvPr>
            <p:ph idx="1"/>
          </p:nvPr>
        </p:nvSpPr>
        <p:spPr>
          <a:xfrm>
            <a:off x="386000" y="1937811"/>
            <a:ext cx="10442575" cy="3354176"/>
          </a:xfrm>
          <a:solidFill>
            <a:schemeClr val="accent2">
              <a:lumMod val="20000"/>
              <a:lumOff val="80000"/>
            </a:schemeClr>
          </a:solidFill>
        </p:spPr>
        <p:txBody>
          <a:bodyPr>
            <a:normAutofit lnSpcReduction="10000"/>
          </a:bodyPr>
          <a:lstStyle/>
          <a:p>
            <a:endParaRPr lang="fr-FR" b="1" dirty="0">
              <a:latin typeface="Century Gothic" panose="020B0502020202020204" pitchFamily="34" charset="0"/>
            </a:endParaRPr>
          </a:p>
          <a:p>
            <a:r>
              <a:rPr lang="fr-FR" b="1" dirty="0">
                <a:latin typeface="Century Gothic" panose="020B0502020202020204" pitchFamily="34" charset="0"/>
              </a:rPr>
              <a:t>Stimuler et structurer le langage oral</a:t>
            </a:r>
          </a:p>
          <a:p>
            <a:r>
              <a:rPr lang="fr-FR" b="1" dirty="0">
                <a:latin typeface="Century Gothic" panose="020B0502020202020204" pitchFamily="34" charset="0"/>
              </a:rPr>
              <a:t>Développer la compréhension de messages et de textes entendus</a:t>
            </a:r>
          </a:p>
          <a:p>
            <a:r>
              <a:rPr lang="fr-FR" b="1" dirty="0">
                <a:latin typeface="Century Gothic" panose="020B0502020202020204" pitchFamily="34" charset="0"/>
              </a:rPr>
              <a:t>Développer et entraîner la conscience phonologique</a:t>
            </a:r>
          </a:p>
          <a:p>
            <a:r>
              <a:rPr lang="fr-FR" b="1" dirty="0">
                <a:latin typeface="Century Gothic" panose="020B0502020202020204" pitchFamily="34" charset="0"/>
              </a:rPr>
              <a:t>Guider l'apprentissage des gestes</a:t>
            </a:r>
          </a:p>
          <a:p>
            <a:pPr marL="0" indent="0">
              <a:buNone/>
            </a:pPr>
            <a:r>
              <a:rPr lang="fr-FR" b="1" dirty="0">
                <a:latin typeface="Century Gothic" panose="020B0502020202020204" pitchFamily="34" charset="0"/>
              </a:rPr>
              <a:t> graphiques et de l'écriture</a:t>
            </a:r>
          </a:p>
        </p:txBody>
      </p:sp>
      <p:pic>
        <p:nvPicPr>
          <p:cNvPr id="6" name="Espace réservé d’image 8" descr="Enfants à un bureau regardant un bloc-notes">
            <a:extLst>
              <a:ext uri="{FF2B5EF4-FFF2-40B4-BE49-F238E27FC236}">
                <a16:creationId xmlns:a16="http://schemas.microsoft.com/office/drawing/2014/main" id="{50FFAC66-9AFD-4023-945E-54DBF684FDD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616757" y="3751165"/>
            <a:ext cx="4189243" cy="35733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p:spPr>
      </p:pic>
      <p:pic>
        <p:nvPicPr>
          <p:cNvPr id="8" name="Image 7">
            <a:extLst>
              <a:ext uri="{FF2B5EF4-FFF2-40B4-BE49-F238E27FC236}">
                <a16:creationId xmlns:a16="http://schemas.microsoft.com/office/drawing/2014/main" id="{ED515252-BBC4-49BF-8201-D72DCE47D3AE}"/>
              </a:ext>
            </a:extLst>
          </p:cNvPr>
          <p:cNvPicPr>
            <a:picLocks noChangeAspect="1"/>
          </p:cNvPicPr>
          <p:nvPr/>
        </p:nvPicPr>
        <p:blipFill rotWithShape="1">
          <a:blip r:embed="rId4"/>
          <a:srcRect l="1" t="8742" r="3371" b="9580"/>
          <a:stretch/>
        </p:blipFill>
        <p:spPr>
          <a:xfrm>
            <a:off x="9506726" y="590309"/>
            <a:ext cx="1978146" cy="1672046"/>
          </a:xfrm>
          <a:prstGeom prst="rect">
            <a:avLst/>
          </a:prstGeom>
        </p:spPr>
      </p:pic>
    </p:spTree>
    <p:extLst>
      <p:ext uri="{BB962C8B-B14F-4D97-AF65-F5344CB8AC3E}">
        <p14:creationId xmlns:p14="http://schemas.microsoft.com/office/powerpoint/2010/main" val="3255874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3E41B410-7CBC-44BE-9B0A-D84551BA1A72}"/>
              </a:ext>
            </a:extLst>
          </p:cNvPr>
          <p:cNvPicPr>
            <a:picLocks noChangeAspect="1"/>
          </p:cNvPicPr>
          <p:nvPr/>
        </p:nvPicPr>
        <p:blipFill rotWithShape="1">
          <a:blip r:embed="rId3"/>
          <a:srcRect t="10342" r="3358" b="11917"/>
          <a:stretch/>
        </p:blipFill>
        <p:spPr>
          <a:xfrm>
            <a:off x="5217952" y="0"/>
            <a:ext cx="2119901" cy="1705307"/>
          </a:xfrm>
          <a:prstGeom prst="rect">
            <a:avLst/>
          </a:prstGeom>
        </p:spPr>
      </p:pic>
      <p:sp>
        <p:nvSpPr>
          <p:cNvPr id="2" name="Titre 1">
            <a:extLst>
              <a:ext uri="{FF2B5EF4-FFF2-40B4-BE49-F238E27FC236}">
                <a16:creationId xmlns:a16="http://schemas.microsoft.com/office/drawing/2014/main" id="{DD1A9F9A-7914-429C-8B48-A81473A57190}"/>
              </a:ext>
            </a:extLst>
          </p:cNvPr>
          <p:cNvSpPr>
            <a:spLocks noGrp="1"/>
          </p:cNvSpPr>
          <p:nvPr>
            <p:ph type="title"/>
          </p:nvPr>
        </p:nvSpPr>
        <p:spPr>
          <a:xfrm rot="-360000">
            <a:off x="21617" y="1217350"/>
            <a:ext cx="5480655" cy="700842"/>
          </a:xfrm>
        </p:spPr>
        <p:txBody>
          <a:bodyPr rtlCol="0">
            <a:normAutofit fontScale="90000"/>
          </a:bodyPr>
          <a:lstStyle/>
          <a:p>
            <a:r>
              <a:rPr lang="fr-FR" sz="3100" dirty="0">
                <a:latin typeface="Century Gothic" panose="020B0502020202020204" pitchFamily="34" charset="0"/>
              </a:rPr>
              <a:t>L’âge de l’instruction obligatoire abaissé à 3 ans</a:t>
            </a:r>
            <a:r>
              <a:rPr lang="fr-FR" dirty="0"/>
              <a:t/>
            </a:r>
            <a:br>
              <a:rPr lang="fr-FR" dirty="0"/>
            </a:br>
            <a:endParaRPr lang="fr-FR" dirty="0"/>
          </a:p>
        </p:txBody>
      </p:sp>
      <p:sp>
        <p:nvSpPr>
          <p:cNvPr id="9" name="Espace réservé du numéro de diapositive 8">
            <a:extLst>
              <a:ext uri="{FF2B5EF4-FFF2-40B4-BE49-F238E27FC236}">
                <a16:creationId xmlns:a16="http://schemas.microsoft.com/office/drawing/2014/main" id="{F759139A-0794-42B5-84C4-5E9E21B10D1E}"/>
              </a:ext>
            </a:extLst>
          </p:cNvPr>
          <p:cNvSpPr>
            <a:spLocks noGrp="1"/>
          </p:cNvSpPr>
          <p:nvPr>
            <p:ph type="sldNum" sz="quarter" idx="12"/>
          </p:nvPr>
        </p:nvSpPr>
        <p:spPr/>
        <p:txBody>
          <a:bodyPr rtlCol="0"/>
          <a:lstStyle/>
          <a:p>
            <a:pPr rtl="0"/>
            <a:fld id="{98C0CDE5-970C-4CC4-BF43-0DA127E73E82}" type="slidenum">
              <a:rPr lang="fr-FR" smtClean="0"/>
              <a:pPr rtl="0"/>
              <a:t>2</a:t>
            </a:fld>
            <a:endParaRPr lang="fr-FR"/>
          </a:p>
        </p:txBody>
      </p:sp>
      <p:pic>
        <p:nvPicPr>
          <p:cNvPr id="5" name="Image 4">
            <a:extLst>
              <a:ext uri="{FF2B5EF4-FFF2-40B4-BE49-F238E27FC236}">
                <a16:creationId xmlns:a16="http://schemas.microsoft.com/office/drawing/2014/main" id="{B7F6B061-58C6-42D2-890C-AC79E77E525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28557" y="3670124"/>
            <a:ext cx="3022091" cy="2445357"/>
          </a:xfrm>
          <a:prstGeom prst="rect">
            <a:avLst/>
          </a:prstGeom>
        </p:spPr>
      </p:pic>
      <p:sp>
        <p:nvSpPr>
          <p:cNvPr id="6" name="ZoneTexte 5">
            <a:extLst>
              <a:ext uri="{FF2B5EF4-FFF2-40B4-BE49-F238E27FC236}">
                <a16:creationId xmlns:a16="http://schemas.microsoft.com/office/drawing/2014/main" id="{D707BA09-5E97-4968-8EE0-59E05806F5D2}"/>
              </a:ext>
            </a:extLst>
          </p:cNvPr>
          <p:cNvSpPr txBox="1"/>
          <p:nvPr/>
        </p:nvSpPr>
        <p:spPr>
          <a:xfrm>
            <a:off x="4127383" y="2646592"/>
            <a:ext cx="7608815" cy="1754326"/>
          </a:xfrm>
          <a:prstGeom prst="rect">
            <a:avLst/>
          </a:prstGeom>
          <a:noFill/>
        </p:spPr>
        <p:txBody>
          <a:bodyPr wrap="square" rtlCol="0">
            <a:spAutoFit/>
          </a:bodyPr>
          <a:lstStyle/>
          <a:p>
            <a:pPr algn="ctr"/>
            <a:r>
              <a:rPr lang="fr-FR" sz="3200" b="1" u="sng" dirty="0">
                <a:solidFill>
                  <a:schemeClr val="accent1">
                    <a:lumMod val="75000"/>
                  </a:schemeClr>
                </a:solidFill>
                <a:latin typeface="Century Gothic" panose="020B0502020202020204" pitchFamily="34" charset="0"/>
              </a:rPr>
              <a:t>RENTREE 2019</a:t>
            </a:r>
          </a:p>
          <a:p>
            <a:endParaRPr lang="fr-FR" b="1" dirty="0">
              <a:latin typeface="Century Gothic" panose="020B0502020202020204" pitchFamily="34" charset="0"/>
            </a:endParaRPr>
          </a:p>
          <a:p>
            <a:r>
              <a:rPr lang="fr-FR" sz="2000" b="1" dirty="0">
                <a:latin typeface="Century Gothic" panose="020B0502020202020204" pitchFamily="34" charset="0"/>
              </a:rPr>
              <a:t>« L'instruction est obligatoire pour chaque enfant dès l'âge de trois ans et jusqu'à l'âge de seize ans. »</a:t>
            </a:r>
          </a:p>
          <a:p>
            <a:endParaRPr lang="fr-FR" dirty="0"/>
          </a:p>
        </p:txBody>
      </p:sp>
      <p:sp>
        <p:nvSpPr>
          <p:cNvPr id="7" name="Rectangle 6">
            <a:extLst>
              <a:ext uri="{FF2B5EF4-FFF2-40B4-BE49-F238E27FC236}">
                <a16:creationId xmlns:a16="http://schemas.microsoft.com/office/drawing/2014/main" id="{93CC660E-1842-4B71-AC58-B372E178668B}"/>
              </a:ext>
            </a:extLst>
          </p:cNvPr>
          <p:cNvSpPr/>
          <p:nvPr/>
        </p:nvSpPr>
        <p:spPr>
          <a:xfrm>
            <a:off x="4694932" y="4511651"/>
            <a:ext cx="7111068" cy="1323439"/>
          </a:xfrm>
          <a:prstGeom prst="rect">
            <a:avLst/>
          </a:prstGeom>
        </p:spPr>
        <p:txBody>
          <a:bodyPr wrap="square">
            <a:spAutoFit/>
          </a:bodyPr>
          <a:lstStyle/>
          <a:p>
            <a:pPr>
              <a:spcAft>
                <a:spcPts val="0"/>
              </a:spcAft>
            </a:pPr>
            <a:r>
              <a:rPr lang="fr-FR" sz="2000" b="1" dirty="0">
                <a:solidFill>
                  <a:srgbClr val="20124D"/>
                </a:solidFill>
                <a:latin typeface="Century Gothic" panose="020B0502020202020204" pitchFamily="34" charset="0"/>
                <a:ea typeface="Calibri" panose="020F0502020204030204" pitchFamily="34" charset="0"/>
              </a:rPr>
              <a:t>" Tous les enfants qui atteignent l'âge de 3 ans au cours de l'année civile seront soumis à l'obligation d'instruction à compter du jour fixé pour la rentrée scolaire de l'année civile concernée"</a:t>
            </a:r>
            <a:endParaRPr lang="fr-FR" sz="2000" b="1" dirty="0">
              <a:latin typeface="Century Gothic" panose="020B0502020202020204" pitchFamily="34" charset="0"/>
              <a:ea typeface="Calibri" panose="020F0502020204030204" pitchFamily="34" charset="0"/>
            </a:endParaRPr>
          </a:p>
        </p:txBody>
      </p:sp>
      <p:pic>
        <p:nvPicPr>
          <p:cNvPr id="11" name="Image 10">
            <a:extLst>
              <a:ext uri="{FF2B5EF4-FFF2-40B4-BE49-F238E27FC236}">
                <a16:creationId xmlns:a16="http://schemas.microsoft.com/office/drawing/2014/main" id="{24302BE9-17B2-48AA-AF7B-90E65631884B}"/>
              </a:ext>
            </a:extLst>
          </p:cNvPr>
          <p:cNvPicPr>
            <a:picLocks noChangeAspect="1"/>
          </p:cNvPicPr>
          <p:nvPr/>
        </p:nvPicPr>
        <p:blipFill rotWithShape="1">
          <a:blip r:embed="rId5">
            <a:clrChange>
              <a:clrFrom>
                <a:srgbClr val="FFFFFF"/>
              </a:clrFrom>
              <a:clrTo>
                <a:srgbClr val="FFFFFF">
                  <a:alpha val="0"/>
                </a:srgbClr>
              </a:clrTo>
            </a:clrChange>
            <a:duotone>
              <a:prstClr val="black"/>
              <a:schemeClr val="tx2">
                <a:tint val="45000"/>
                <a:satMod val="400000"/>
              </a:schemeClr>
            </a:duotone>
          </a:blip>
          <a:srcRect l="31203" t="11866" r="25321" b="5151"/>
          <a:stretch/>
        </p:blipFill>
        <p:spPr>
          <a:xfrm>
            <a:off x="899234" y="4622580"/>
            <a:ext cx="605423" cy="866690"/>
          </a:xfrm>
          <a:prstGeom prst="rect">
            <a:avLst/>
          </a:prstGeom>
        </p:spPr>
      </p:pic>
      <p:pic>
        <p:nvPicPr>
          <p:cNvPr id="12" name="Picture 2" descr="Résultat de recherche d'images pour &quot;éducation nationale&quot;">
            <a:extLst>
              <a:ext uri="{FF2B5EF4-FFF2-40B4-BE49-F238E27FC236}">
                <a16:creationId xmlns:a16="http://schemas.microsoft.com/office/drawing/2014/main" id="{3074E62B-A13F-4DB8-AE96-FDFB4421A4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36105" y="1304880"/>
            <a:ext cx="1660819" cy="2100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947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C149A9A0-6497-4F23-A00B-18F2FC5C3FA5}"/>
              </a:ext>
            </a:extLst>
          </p:cNvPr>
          <p:cNvSpPr>
            <a:spLocks noGrp="1"/>
          </p:cNvSpPr>
          <p:nvPr>
            <p:ph type="sldNum" sz="quarter" idx="12"/>
          </p:nvPr>
        </p:nvSpPr>
        <p:spPr/>
        <p:txBody>
          <a:bodyPr/>
          <a:lstStyle/>
          <a:p>
            <a:pPr rtl="0"/>
            <a:fld id="{98C0CDE5-970C-4CC4-BF43-0DA127E73E82}" type="slidenum">
              <a:rPr lang="fr-FR" noProof="0" smtClean="0"/>
              <a:t>20</a:t>
            </a:fld>
            <a:endParaRPr lang="fr-FR" noProof="0"/>
          </a:p>
        </p:txBody>
      </p:sp>
      <p:sp>
        <p:nvSpPr>
          <p:cNvPr id="4" name="Titre 3">
            <a:extLst>
              <a:ext uri="{FF2B5EF4-FFF2-40B4-BE49-F238E27FC236}">
                <a16:creationId xmlns:a16="http://schemas.microsoft.com/office/drawing/2014/main" id="{1B55EFE4-26CF-4A68-BADB-58DFE0A222B5}"/>
              </a:ext>
            </a:extLst>
          </p:cNvPr>
          <p:cNvSpPr>
            <a:spLocks noGrp="1"/>
          </p:cNvSpPr>
          <p:nvPr>
            <p:ph type="title"/>
          </p:nvPr>
        </p:nvSpPr>
        <p:spPr>
          <a:xfrm rot="21180000">
            <a:off x="314589" y="511244"/>
            <a:ext cx="4391191" cy="1325563"/>
          </a:xfrm>
        </p:spPr>
        <p:txBody>
          <a:bodyPr>
            <a:normAutofit/>
          </a:bodyPr>
          <a:lstStyle/>
          <a:p>
            <a:r>
              <a:rPr lang="fr-FR" sz="2800" dirty="0">
                <a:latin typeface="Century Gothic" panose="020B0502020202020204" pitchFamily="34" charset="0"/>
              </a:rPr>
              <a:t>Découvrir les nombres et leurs utilisations</a:t>
            </a:r>
            <a:br>
              <a:rPr lang="fr-FR" sz="2800" dirty="0">
                <a:latin typeface="Century Gothic" panose="020B0502020202020204" pitchFamily="34" charset="0"/>
              </a:rPr>
            </a:br>
            <a:endParaRPr lang="fr-FR" sz="2800" dirty="0">
              <a:latin typeface="Century Gothic" panose="020B0502020202020204" pitchFamily="34" charset="0"/>
            </a:endParaRPr>
          </a:p>
        </p:txBody>
      </p:sp>
      <p:sp>
        <p:nvSpPr>
          <p:cNvPr id="5" name="Espace réservé du contenu 4">
            <a:extLst>
              <a:ext uri="{FF2B5EF4-FFF2-40B4-BE49-F238E27FC236}">
                <a16:creationId xmlns:a16="http://schemas.microsoft.com/office/drawing/2014/main" id="{8367BB8B-0E67-47D6-8A18-693BEF518CED}"/>
              </a:ext>
            </a:extLst>
          </p:cNvPr>
          <p:cNvSpPr>
            <a:spLocks noGrp="1"/>
          </p:cNvSpPr>
          <p:nvPr>
            <p:ph idx="1"/>
          </p:nvPr>
        </p:nvSpPr>
        <p:spPr>
          <a:xfrm>
            <a:off x="449671" y="2506662"/>
            <a:ext cx="10442575" cy="4351338"/>
          </a:xfrm>
          <a:solidFill>
            <a:schemeClr val="accent2">
              <a:lumMod val="20000"/>
              <a:lumOff val="80000"/>
            </a:schemeClr>
          </a:solidFill>
        </p:spPr>
        <p:txBody>
          <a:bodyPr>
            <a:normAutofit lnSpcReduction="10000"/>
          </a:bodyPr>
          <a:lstStyle/>
          <a:p>
            <a:r>
              <a:rPr lang="fr-FR" b="1" dirty="0">
                <a:latin typeface="Century Gothic" panose="020B0502020202020204" pitchFamily="34" charset="0"/>
              </a:rPr>
              <a:t>Une priorité : stabiliser la connaissance par les élèves des petits nombres jusqu'à dix </a:t>
            </a:r>
            <a:endParaRPr lang="fr-FR" dirty="0">
              <a:latin typeface="Century Gothic" panose="020B0502020202020204" pitchFamily="34" charset="0"/>
            </a:endParaRPr>
          </a:p>
          <a:p>
            <a:r>
              <a:rPr lang="fr-FR" dirty="0">
                <a:latin typeface="Century Gothic" panose="020B0502020202020204" pitchFamily="34" charset="0"/>
              </a:rPr>
              <a:t>Un apprentissage fondamental à l'école maternelle : découvrir les nombres et leurs utilisations</a:t>
            </a:r>
          </a:p>
          <a:p>
            <a:r>
              <a:rPr lang="fr-FR" dirty="0">
                <a:latin typeface="Century Gothic" panose="020B0502020202020204" pitchFamily="34" charset="0"/>
              </a:rPr>
              <a:t>Des situations pédagogiques spécifiquement organisées pour donner sens aux nombres</a:t>
            </a:r>
          </a:p>
          <a:p>
            <a:r>
              <a:rPr lang="fr-FR" dirty="0">
                <a:latin typeface="Century Gothic" panose="020B0502020202020204" pitchFamily="34" charset="0"/>
              </a:rPr>
              <a:t>Un apprentissage progressif, qui s'appuie sur le langage oral et écrit</a:t>
            </a:r>
          </a:p>
          <a:p>
            <a:r>
              <a:rPr lang="fr-FR" dirty="0">
                <a:latin typeface="Century Gothic" panose="020B0502020202020204" pitchFamily="34" charset="0"/>
              </a:rPr>
              <a:t>Un enseignement différencié et régulé par l'observation des progrès des élèves</a:t>
            </a:r>
          </a:p>
          <a:p>
            <a:endParaRPr lang="fr-FR" dirty="0"/>
          </a:p>
        </p:txBody>
      </p:sp>
      <p:pic>
        <p:nvPicPr>
          <p:cNvPr id="7" name="Image 6">
            <a:extLst>
              <a:ext uri="{FF2B5EF4-FFF2-40B4-BE49-F238E27FC236}">
                <a16:creationId xmlns:a16="http://schemas.microsoft.com/office/drawing/2014/main" id="{29A28493-47E8-419D-B4F0-8AF506AE2D70}"/>
              </a:ext>
            </a:extLst>
          </p:cNvPr>
          <p:cNvPicPr>
            <a:picLocks noChangeAspect="1"/>
          </p:cNvPicPr>
          <p:nvPr/>
        </p:nvPicPr>
        <p:blipFill rotWithShape="1">
          <a:blip r:embed="rId3"/>
          <a:srcRect t="27872" r="989"/>
          <a:stretch/>
        </p:blipFill>
        <p:spPr>
          <a:xfrm>
            <a:off x="7102837" y="452219"/>
            <a:ext cx="5089163" cy="1850834"/>
          </a:xfrm>
          <a:prstGeom prst="rect">
            <a:avLst/>
          </a:prstGeom>
        </p:spPr>
      </p:pic>
    </p:spTree>
    <p:extLst>
      <p:ext uri="{BB962C8B-B14F-4D97-AF65-F5344CB8AC3E}">
        <p14:creationId xmlns:p14="http://schemas.microsoft.com/office/powerpoint/2010/main" val="2478220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C41AC4C-523F-4D6E-95CB-F35EFD0588AD}"/>
              </a:ext>
            </a:extLst>
          </p:cNvPr>
          <p:cNvSpPr>
            <a:spLocks noGrp="1"/>
          </p:cNvSpPr>
          <p:nvPr>
            <p:ph type="sldNum" sz="quarter" idx="12"/>
          </p:nvPr>
        </p:nvSpPr>
        <p:spPr/>
        <p:txBody>
          <a:bodyPr/>
          <a:lstStyle/>
          <a:p>
            <a:pPr rtl="0"/>
            <a:fld id="{98C0CDE5-970C-4CC4-BF43-0DA127E73E82}" type="slidenum">
              <a:rPr lang="fr-FR" noProof="0" smtClean="0"/>
              <a:t>21</a:t>
            </a:fld>
            <a:endParaRPr lang="fr-FR" noProof="0"/>
          </a:p>
        </p:txBody>
      </p:sp>
      <p:sp>
        <p:nvSpPr>
          <p:cNvPr id="4" name="Titre 3">
            <a:extLst>
              <a:ext uri="{FF2B5EF4-FFF2-40B4-BE49-F238E27FC236}">
                <a16:creationId xmlns:a16="http://schemas.microsoft.com/office/drawing/2014/main" id="{C7614EEA-108D-4815-96B1-B2700E27ECC0}"/>
              </a:ext>
            </a:extLst>
          </p:cNvPr>
          <p:cNvSpPr>
            <a:spLocks noGrp="1"/>
          </p:cNvSpPr>
          <p:nvPr>
            <p:ph type="title"/>
          </p:nvPr>
        </p:nvSpPr>
        <p:spPr>
          <a:xfrm rot="21180000">
            <a:off x="287032" y="331103"/>
            <a:ext cx="4775015" cy="1325563"/>
          </a:xfrm>
        </p:spPr>
        <p:txBody>
          <a:bodyPr>
            <a:normAutofit/>
          </a:bodyPr>
          <a:lstStyle/>
          <a:p>
            <a:r>
              <a:rPr lang="fr-FR" sz="3200" dirty="0">
                <a:latin typeface="Century Gothic" panose="020B0502020202020204" pitchFamily="34" charset="0"/>
              </a:rPr>
              <a:t>LES LANGUES VIVANTES ETRANGERES</a:t>
            </a:r>
          </a:p>
        </p:txBody>
      </p:sp>
      <p:sp>
        <p:nvSpPr>
          <p:cNvPr id="5" name="Espace réservé du contenu 4">
            <a:extLst>
              <a:ext uri="{FF2B5EF4-FFF2-40B4-BE49-F238E27FC236}">
                <a16:creationId xmlns:a16="http://schemas.microsoft.com/office/drawing/2014/main" id="{DD26E927-0F15-46D3-9098-EC273010EE44}"/>
              </a:ext>
            </a:extLst>
          </p:cNvPr>
          <p:cNvSpPr>
            <a:spLocks noGrp="1"/>
          </p:cNvSpPr>
          <p:nvPr>
            <p:ph idx="1"/>
          </p:nvPr>
        </p:nvSpPr>
        <p:spPr>
          <a:xfrm>
            <a:off x="874712" y="2200093"/>
            <a:ext cx="10442575" cy="4351338"/>
          </a:xfrm>
          <a:solidFill>
            <a:schemeClr val="accent2">
              <a:lumMod val="20000"/>
              <a:lumOff val="80000"/>
            </a:schemeClr>
          </a:solidFill>
        </p:spPr>
        <p:txBody>
          <a:bodyPr>
            <a:normAutofit/>
          </a:bodyPr>
          <a:lstStyle/>
          <a:p>
            <a:r>
              <a:rPr lang="fr-FR" b="1" dirty="0">
                <a:latin typeface="Century Gothic" panose="020B0502020202020204" pitchFamily="34" charset="0"/>
              </a:rPr>
              <a:t>L'éveil aux langues</a:t>
            </a:r>
            <a:r>
              <a:rPr lang="fr-FR" dirty="0">
                <a:latin typeface="Century Gothic" panose="020B0502020202020204" pitchFamily="34" charset="0"/>
              </a:rPr>
              <a:t> </a:t>
            </a:r>
            <a:r>
              <a:rPr lang="fr-FR" b="1" dirty="0">
                <a:latin typeface="Century Gothic" panose="020B0502020202020204" pitchFamily="34" charset="0"/>
              </a:rPr>
              <a:t>passe par des activités ludiques et réflexives sur la langue</a:t>
            </a:r>
            <a:r>
              <a:rPr lang="fr-FR" dirty="0">
                <a:latin typeface="Century Gothic" panose="020B0502020202020204" pitchFamily="34" charset="0"/>
              </a:rPr>
              <a:t> (comptines, jeux avec les mots, etc.), faisant place à la sensibilité, à la sensorialité, aux compétences motrices, relationnelles et cognitives des élèves. </a:t>
            </a:r>
          </a:p>
          <a:p>
            <a:r>
              <a:rPr lang="fr-FR" dirty="0">
                <a:latin typeface="Century Gothic" panose="020B0502020202020204" pitchFamily="34" charset="0"/>
              </a:rPr>
              <a:t>Cette approche sensible des LVE </a:t>
            </a:r>
            <a:r>
              <a:rPr lang="fr-FR" b="1" dirty="0">
                <a:latin typeface="Century Gothic" panose="020B0502020202020204" pitchFamily="34" charset="0"/>
              </a:rPr>
              <a:t>contribue au développement du langage oral et à la consolidation de la maîtrise du français</a:t>
            </a:r>
            <a:r>
              <a:rPr lang="fr-FR" dirty="0">
                <a:latin typeface="Century Gothic" panose="020B0502020202020204" pitchFamily="34" charset="0"/>
              </a:rPr>
              <a:t>, objectifs essentiels de l'école maternelle. </a:t>
            </a:r>
          </a:p>
          <a:p>
            <a:endParaRPr lang="fr-FR" dirty="0"/>
          </a:p>
        </p:txBody>
      </p:sp>
      <p:pic>
        <p:nvPicPr>
          <p:cNvPr id="9" name="Image 8">
            <a:extLst>
              <a:ext uri="{FF2B5EF4-FFF2-40B4-BE49-F238E27FC236}">
                <a16:creationId xmlns:a16="http://schemas.microsoft.com/office/drawing/2014/main" id="{44875866-25D5-4763-AB5A-50F175199AFE}"/>
              </a:ext>
            </a:extLst>
          </p:cNvPr>
          <p:cNvPicPr>
            <a:picLocks noChangeAspect="1"/>
          </p:cNvPicPr>
          <p:nvPr/>
        </p:nvPicPr>
        <p:blipFill>
          <a:blip r:embed="rId3"/>
          <a:stretch>
            <a:fillRect/>
          </a:stretch>
        </p:blipFill>
        <p:spPr>
          <a:xfrm>
            <a:off x="8721606" y="0"/>
            <a:ext cx="2671899" cy="2198591"/>
          </a:xfrm>
          <a:prstGeom prst="rect">
            <a:avLst/>
          </a:prstGeom>
        </p:spPr>
      </p:pic>
    </p:spTree>
    <p:extLst>
      <p:ext uri="{BB962C8B-B14F-4D97-AF65-F5344CB8AC3E}">
        <p14:creationId xmlns:p14="http://schemas.microsoft.com/office/powerpoint/2010/main" val="1578852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4AA4C6-BA7F-40BC-AD51-EFDDDBEA5A84}"/>
              </a:ext>
            </a:extLst>
          </p:cNvPr>
          <p:cNvSpPr>
            <a:spLocks noGrp="1"/>
          </p:cNvSpPr>
          <p:nvPr>
            <p:ph type="title"/>
          </p:nvPr>
        </p:nvSpPr>
        <p:spPr/>
        <p:txBody>
          <a:bodyPr rtlCol="0">
            <a:normAutofit fontScale="90000"/>
          </a:bodyPr>
          <a:lstStyle/>
          <a:p>
            <a:pPr rtl="0"/>
            <a:r>
              <a:rPr lang="fr-FR" dirty="0">
                <a:latin typeface="Century Gothic" panose="020B0502020202020204" pitchFamily="34" charset="0"/>
              </a:rPr>
              <a:t>Bonne rentrée</a:t>
            </a:r>
          </a:p>
        </p:txBody>
      </p:sp>
      <p:sp>
        <p:nvSpPr>
          <p:cNvPr id="4" name="Espace réservé du texte 3">
            <a:extLst>
              <a:ext uri="{FF2B5EF4-FFF2-40B4-BE49-F238E27FC236}">
                <a16:creationId xmlns:a16="http://schemas.microsoft.com/office/drawing/2014/main" id="{F155FC3B-DD33-4B9A-A5EB-A2301786CE4E}"/>
              </a:ext>
            </a:extLst>
          </p:cNvPr>
          <p:cNvSpPr>
            <a:spLocks noGrp="1"/>
          </p:cNvSpPr>
          <p:nvPr>
            <p:ph type="body" sz="quarter" idx="14"/>
          </p:nvPr>
        </p:nvSpPr>
        <p:spPr/>
        <p:txBody>
          <a:bodyPr rtlCol="0"/>
          <a:lstStyle/>
          <a:p>
            <a:pPr rtl="0"/>
            <a:r>
              <a:rPr lang="fr-FR" sz="5400" dirty="0">
                <a:latin typeface="Century Gothic" panose="020B0502020202020204" pitchFamily="34" charset="0"/>
              </a:rPr>
              <a:t>2019</a:t>
            </a:r>
          </a:p>
        </p:txBody>
      </p:sp>
      <p:pic>
        <p:nvPicPr>
          <p:cNvPr id="7" name="Espace réservé d’image 6" descr="Garçon portant un sace à dos rouge">
            <a:extLst>
              <a:ext uri="{FF2B5EF4-FFF2-40B4-BE49-F238E27FC236}">
                <a16:creationId xmlns:a16="http://schemas.microsoft.com/office/drawing/2014/main" id="{10962572-14B4-44BB-89AB-9ADA56D6B408}"/>
              </a:ext>
            </a:extLst>
          </p:cNvPr>
          <p:cNvPicPr>
            <a:picLocks noGrp="1" noChangeAspect="1"/>
          </p:cNvPicPr>
          <p:nvPr>
            <p:ph type="pic" sz="quarter" idx="13"/>
          </p:nvPr>
        </p:nvPicPr>
        <p:blipFill rotWithShape="1">
          <a:blip r:embed="rId3"/>
          <a:srcRect l="17932" t="26156" r="14038" b="34430"/>
          <a:stretch/>
        </p:blipFill>
        <p:spPr>
          <a:xfrm>
            <a:off x="-1600" y="1096296"/>
            <a:ext cx="6052552" cy="5259842"/>
          </a:xfrm>
        </p:spPr>
      </p:pic>
    </p:spTree>
    <p:extLst>
      <p:ext uri="{BB962C8B-B14F-4D97-AF65-F5344CB8AC3E}">
        <p14:creationId xmlns:p14="http://schemas.microsoft.com/office/powerpoint/2010/main" val="1923331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7AE86424-2E48-4BEF-9B6B-B2D0FEEC7090}"/>
              </a:ext>
            </a:extLst>
          </p:cNvPr>
          <p:cNvPicPr>
            <a:picLocks noChangeAspect="1"/>
          </p:cNvPicPr>
          <p:nvPr/>
        </p:nvPicPr>
        <p:blipFill rotWithShape="1">
          <a:blip r:embed="rId3"/>
          <a:srcRect l="2849" t="14764" r="3586" b="14777"/>
          <a:stretch/>
        </p:blipFill>
        <p:spPr>
          <a:xfrm>
            <a:off x="5825987" y="0"/>
            <a:ext cx="4361809" cy="3284615"/>
          </a:xfrm>
          <a:prstGeom prst="rect">
            <a:avLst/>
          </a:prstGeom>
        </p:spPr>
      </p:pic>
      <p:sp>
        <p:nvSpPr>
          <p:cNvPr id="3" name="Espace réservé du numéro de diapositive 2">
            <a:extLst>
              <a:ext uri="{FF2B5EF4-FFF2-40B4-BE49-F238E27FC236}">
                <a16:creationId xmlns:a16="http://schemas.microsoft.com/office/drawing/2014/main" id="{88C4E99F-A9B4-4B37-B11A-E47683119283}"/>
              </a:ext>
            </a:extLst>
          </p:cNvPr>
          <p:cNvSpPr>
            <a:spLocks noGrp="1"/>
          </p:cNvSpPr>
          <p:nvPr>
            <p:ph type="sldNum" sz="quarter" idx="12"/>
          </p:nvPr>
        </p:nvSpPr>
        <p:spPr/>
        <p:txBody>
          <a:bodyPr/>
          <a:lstStyle/>
          <a:p>
            <a:pPr rtl="0"/>
            <a:fld id="{98C0CDE5-970C-4CC4-BF43-0DA127E73E82}" type="slidenum">
              <a:rPr lang="fr-FR" noProof="0" smtClean="0"/>
              <a:t>3</a:t>
            </a:fld>
            <a:endParaRPr lang="fr-FR" noProof="0"/>
          </a:p>
        </p:txBody>
      </p:sp>
      <p:sp>
        <p:nvSpPr>
          <p:cNvPr id="5" name="Espace réservé du texte 4">
            <a:extLst>
              <a:ext uri="{FF2B5EF4-FFF2-40B4-BE49-F238E27FC236}">
                <a16:creationId xmlns:a16="http://schemas.microsoft.com/office/drawing/2014/main" id="{8FF8AFC6-859C-4626-8133-5C995DD7A3C8}"/>
              </a:ext>
            </a:extLst>
          </p:cNvPr>
          <p:cNvSpPr>
            <a:spLocks noGrp="1"/>
          </p:cNvSpPr>
          <p:nvPr>
            <p:ph type="body" sz="half" idx="2"/>
          </p:nvPr>
        </p:nvSpPr>
        <p:spPr>
          <a:xfrm rot="21127720">
            <a:off x="835349" y="2539071"/>
            <a:ext cx="4874640" cy="3074726"/>
          </a:xfrm>
        </p:spPr>
        <p:txBody>
          <a:bodyPr>
            <a:normAutofit/>
          </a:bodyPr>
          <a:lstStyle/>
          <a:p>
            <a:r>
              <a:rPr lang="fr-FR" sz="3200" b="1" dirty="0">
                <a:latin typeface="Century Gothic" panose="020B0502020202020204" pitchFamily="34" charset="0"/>
              </a:rPr>
              <a:t>Contrôler l’assiduité des élèves</a:t>
            </a:r>
          </a:p>
          <a:p>
            <a:r>
              <a:rPr lang="fr-FR" sz="3200" b="1" dirty="0">
                <a:latin typeface="Century Gothic" panose="020B0502020202020204" pitchFamily="34" charset="0"/>
              </a:rPr>
              <a:t>Expliquer son importance aux familles</a:t>
            </a:r>
          </a:p>
        </p:txBody>
      </p:sp>
      <p:sp>
        <p:nvSpPr>
          <p:cNvPr id="7" name="Rectangle 6">
            <a:extLst>
              <a:ext uri="{FF2B5EF4-FFF2-40B4-BE49-F238E27FC236}">
                <a16:creationId xmlns:a16="http://schemas.microsoft.com/office/drawing/2014/main" id="{5422CAAD-F2D0-4940-8603-0FF58F4BE39B}"/>
              </a:ext>
            </a:extLst>
          </p:cNvPr>
          <p:cNvSpPr/>
          <p:nvPr/>
        </p:nvSpPr>
        <p:spPr>
          <a:xfrm>
            <a:off x="5196086" y="3278687"/>
            <a:ext cx="6096000" cy="3579313"/>
          </a:xfrm>
          <a:prstGeom prst="rect">
            <a:avLst/>
          </a:prstGeom>
          <a:solidFill>
            <a:schemeClr val="tx2">
              <a:lumMod val="20000"/>
              <a:lumOff val="80000"/>
            </a:schemeClr>
          </a:solidFill>
        </p:spPr>
        <p:txBody>
          <a:bodyPr>
            <a:spAutoFit/>
          </a:bodyPr>
          <a:lstStyle/>
          <a:p>
            <a:pPr>
              <a:lnSpc>
                <a:spcPct val="115000"/>
              </a:lnSpc>
              <a:spcAft>
                <a:spcPts val="1000"/>
              </a:spcAft>
            </a:pPr>
            <a:r>
              <a:rPr lang="fr-FR" sz="2400" b="1" dirty="0">
                <a:latin typeface="Century Gothic" panose="020B0502020202020204" pitchFamily="34" charset="0"/>
                <a:ea typeface="Times New Roman" panose="02020603050405020304" pitchFamily="18" charset="0"/>
                <a:cs typeface="Times New Roman" panose="02020603050405020304" pitchFamily="18" charset="0"/>
              </a:rPr>
              <a:t>Les seuls motifs légitimes d’absences sont :</a:t>
            </a:r>
          </a:p>
          <a:p>
            <a:pPr marL="342900" lvl="0" indent="-342900">
              <a:lnSpc>
                <a:spcPct val="115000"/>
              </a:lnSpc>
              <a:spcAft>
                <a:spcPts val="0"/>
              </a:spcAft>
              <a:buFont typeface="Calibri" panose="020F0502020204030204" pitchFamily="34" charset="0"/>
              <a:buChar char="-"/>
            </a:pPr>
            <a:r>
              <a:rPr lang="fr-FR" sz="2400" b="1" dirty="0">
                <a:latin typeface="Century Gothic" panose="020B0502020202020204" pitchFamily="34" charset="0"/>
                <a:ea typeface="Calibri" panose="020F0502020204030204" pitchFamily="34" charset="0"/>
                <a:cs typeface="Times New Roman" panose="02020603050405020304" pitchFamily="18" charset="0"/>
              </a:rPr>
              <a:t>la maladie de l’enfant,</a:t>
            </a:r>
          </a:p>
          <a:p>
            <a:pPr marL="342900" lvl="0" indent="-342900">
              <a:lnSpc>
                <a:spcPct val="115000"/>
              </a:lnSpc>
              <a:spcAft>
                <a:spcPts val="0"/>
              </a:spcAft>
              <a:buFont typeface="Calibri" panose="020F0502020204030204" pitchFamily="34" charset="0"/>
              <a:buChar char="-"/>
            </a:pPr>
            <a:r>
              <a:rPr lang="fr-FR" sz="2400" b="1" dirty="0">
                <a:latin typeface="Century Gothic" panose="020B0502020202020204" pitchFamily="34" charset="0"/>
                <a:ea typeface="Calibri" panose="020F0502020204030204" pitchFamily="34" charset="0"/>
                <a:cs typeface="Times New Roman" panose="02020603050405020304" pitchFamily="18" charset="0"/>
              </a:rPr>
              <a:t>réunion solennelle des familles,</a:t>
            </a:r>
          </a:p>
          <a:p>
            <a:pPr marL="342900" lvl="0" indent="-342900">
              <a:lnSpc>
                <a:spcPct val="115000"/>
              </a:lnSpc>
              <a:spcAft>
                <a:spcPts val="0"/>
              </a:spcAft>
              <a:buFont typeface="Calibri" panose="020F0502020204030204" pitchFamily="34" charset="0"/>
              <a:buChar char="-"/>
            </a:pPr>
            <a:r>
              <a:rPr lang="fr-FR" sz="2400" b="1" dirty="0">
                <a:latin typeface="Century Gothic" panose="020B0502020202020204" pitchFamily="34" charset="0"/>
                <a:ea typeface="Calibri" panose="020F0502020204030204" pitchFamily="34" charset="0"/>
                <a:cs typeface="Times New Roman" panose="02020603050405020304" pitchFamily="18" charset="0"/>
              </a:rPr>
              <a:t>empêchement causé par un accident durant le transport,</a:t>
            </a:r>
          </a:p>
          <a:p>
            <a:pPr marL="342900" lvl="0" indent="-342900">
              <a:lnSpc>
                <a:spcPct val="115000"/>
              </a:lnSpc>
              <a:spcAft>
                <a:spcPts val="1000"/>
              </a:spcAft>
              <a:buFont typeface="Calibri" panose="020F0502020204030204" pitchFamily="34" charset="0"/>
              <a:buChar char="-"/>
            </a:pPr>
            <a:r>
              <a:rPr lang="fr-FR" sz="2400" b="1" dirty="0">
                <a:latin typeface="Century Gothic" panose="020B0502020202020204" pitchFamily="34" charset="0"/>
                <a:ea typeface="Calibri" panose="020F0502020204030204" pitchFamily="34" charset="0"/>
                <a:cs typeface="Times New Roman" panose="02020603050405020304" pitchFamily="18" charset="0"/>
              </a:rPr>
              <a:t>enfant qui suit ses représentants légaux hors vacances scolaires*.</a:t>
            </a:r>
          </a:p>
        </p:txBody>
      </p:sp>
      <p:sp>
        <p:nvSpPr>
          <p:cNvPr id="8" name="Titre 1">
            <a:extLst>
              <a:ext uri="{FF2B5EF4-FFF2-40B4-BE49-F238E27FC236}">
                <a16:creationId xmlns:a16="http://schemas.microsoft.com/office/drawing/2014/main" id="{DA7D6846-168D-46E9-8AA8-E125949C6EBB}"/>
              </a:ext>
            </a:extLst>
          </p:cNvPr>
          <p:cNvSpPr>
            <a:spLocks noGrp="1"/>
          </p:cNvSpPr>
          <p:nvPr>
            <p:ph type="title"/>
          </p:nvPr>
        </p:nvSpPr>
        <p:spPr>
          <a:xfrm rot="-360000">
            <a:off x="21617" y="1217350"/>
            <a:ext cx="5480655" cy="700842"/>
          </a:xfrm>
        </p:spPr>
        <p:txBody>
          <a:bodyPr rtlCol="0">
            <a:normAutofit fontScale="90000"/>
          </a:bodyPr>
          <a:lstStyle/>
          <a:p>
            <a:r>
              <a:rPr lang="fr-FR" sz="3100" dirty="0">
                <a:latin typeface="Century Gothic" panose="020B0502020202020204" pitchFamily="34" charset="0"/>
              </a:rPr>
              <a:t>L’âge de l’instruction obligatoire abaissé à 3 ans</a:t>
            </a:r>
            <a:r>
              <a:rPr lang="fr-FR" dirty="0"/>
              <a:t/>
            </a:r>
            <a:br>
              <a:rPr lang="fr-FR" dirty="0"/>
            </a:br>
            <a:endParaRPr lang="fr-FR" dirty="0"/>
          </a:p>
        </p:txBody>
      </p:sp>
    </p:spTree>
    <p:extLst>
      <p:ext uri="{BB962C8B-B14F-4D97-AF65-F5344CB8AC3E}">
        <p14:creationId xmlns:p14="http://schemas.microsoft.com/office/powerpoint/2010/main" val="480721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7013E46-5897-4644-BFEE-B152D9AC9975}"/>
              </a:ext>
            </a:extLst>
          </p:cNvPr>
          <p:cNvSpPr>
            <a:spLocks noGrp="1"/>
          </p:cNvSpPr>
          <p:nvPr>
            <p:ph type="sldNum" sz="quarter" idx="12"/>
          </p:nvPr>
        </p:nvSpPr>
        <p:spPr/>
        <p:txBody>
          <a:bodyPr/>
          <a:lstStyle/>
          <a:p>
            <a:pPr rtl="0"/>
            <a:fld id="{98C0CDE5-970C-4CC4-BF43-0DA127E73E82}" type="slidenum">
              <a:rPr lang="fr-FR" noProof="0" smtClean="0"/>
              <a:t>4</a:t>
            </a:fld>
            <a:endParaRPr lang="fr-FR" noProof="0"/>
          </a:p>
        </p:txBody>
      </p:sp>
      <p:sp>
        <p:nvSpPr>
          <p:cNvPr id="8" name="Titre 1">
            <a:extLst>
              <a:ext uri="{FF2B5EF4-FFF2-40B4-BE49-F238E27FC236}">
                <a16:creationId xmlns:a16="http://schemas.microsoft.com/office/drawing/2014/main" id="{090ABBA3-4EC7-4432-933A-6F87A44FD1C4}"/>
              </a:ext>
            </a:extLst>
          </p:cNvPr>
          <p:cNvSpPr>
            <a:spLocks noGrp="1"/>
          </p:cNvSpPr>
          <p:nvPr>
            <p:ph type="title"/>
          </p:nvPr>
        </p:nvSpPr>
        <p:spPr>
          <a:xfrm rot="-360000">
            <a:off x="-328426" y="1578512"/>
            <a:ext cx="5480655" cy="700842"/>
          </a:xfrm>
        </p:spPr>
        <p:txBody>
          <a:bodyPr rtlCol="0">
            <a:normAutofit fontScale="90000"/>
          </a:bodyPr>
          <a:lstStyle/>
          <a:p>
            <a:pPr algn="ctr"/>
            <a:r>
              <a:rPr lang="fr-FR" sz="3100" dirty="0">
                <a:latin typeface="Century Gothic" panose="020B0502020202020204" pitchFamily="34" charset="0"/>
              </a:rPr>
              <a:t>L’âge de l’instruction obligatoire abaissé à 3 ans</a:t>
            </a:r>
            <a:r>
              <a:rPr lang="fr-FR" dirty="0"/>
              <a:t/>
            </a:r>
            <a:br>
              <a:rPr lang="fr-FR" dirty="0"/>
            </a:br>
            <a:endParaRPr lang="fr-FR" dirty="0"/>
          </a:p>
        </p:txBody>
      </p:sp>
      <p:sp>
        <p:nvSpPr>
          <p:cNvPr id="9" name="Rectangle : avec coin rogné 8">
            <a:extLst>
              <a:ext uri="{FF2B5EF4-FFF2-40B4-BE49-F238E27FC236}">
                <a16:creationId xmlns:a16="http://schemas.microsoft.com/office/drawing/2014/main" id="{03F542E4-82B3-4E66-9C42-3308F9583A4B}"/>
              </a:ext>
            </a:extLst>
          </p:cNvPr>
          <p:cNvSpPr/>
          <p:nvPr/>
        </p:nvSpPr>
        <p:spPr>
          <a:xfrm rot="733611">
            <a:off x="6996779" y="666514"/>
            <a:ext cx="3724711" cy="4595984"/>
          </a:xfrm>
          <a:prstGeom prst="snip1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latin typeface="Century Gothic" panose="020B0502020202020204" pitchFamily="34" charset="0"/>
              </a:rPr>
              <a:t>L’accueil des TPS (2ans) reste possible sous réserve des possibilités d’accueil.</a:t>
            </a:r>
          </a:p>
        </p:txBody>
      </p:sp>
      <p:pic>
        <p:nvPicPr>
          <p:cNvPr id="11" name="Image 10">
            <a:extLst>
              <a:ext uri="{FF2B5EF4-FFF2-40B4-BE49-F238E27FC236}">
                <a16:creationId xmlns:a16="http://schemas.microsoft.com/office/drawing/2014/main" id="{7A96A5BC-FF8A-4963-8A38-D259523C15D7}"/>
              </a:ext>
            </a:extLst>
          </p:cNvPr>
          <p:cNvPicPr>
            <a:picLocks noChangeAspect="1"/>
          </p:cNvPicPr>
          <p:nvPr/>
        </p:nvPicPr>
        <p:blipFill>
          <a:blip r:embed="rId3"/>
          <a:stretch>
            <a:fillRect/>
          </a:stretch>
        </p:blipFill>
        <p:spPr>
          <a:xfrm>
            <a:off x="0" y="3714695"/>
            <a:ext cx="5756838" cy="3235343"/>
          </a:xfrm>
          <a:prstGeom prst="rect">
            <a:avLst/>
          </a:prstGeom>
        </p:spPr>
      </p:pic>
      <p:sp>
        <p:nvSpPr>
          <p:cNvPr id="2" name="Espace réservé du texte 1">
            <a:extLst>
              <a:ext uri="{FF2B5EF4-FFF2-40B4-BE49-F238E27FC236}">
                <a16:creationId xmlns:a16="http://schemas.microsoft.com/office/drawing/2014/main" id="{E9F28163-75EB-4D29-A753-C43FAF4F2DC6}"/>
              </a:ext>
            </a:extLst>
          </p:cNvPr>
          <p:cNvSpPr>
            <a:spLocks noGrp="1"/>
          </p:cNvSpPr>
          <p:nvPr>
            <p:ph type="body" idx="1"/>
          </p:nvPr>
        </p:nvSpPr>
        <p:spPr>
          <a:xfrm>
            <a:off x="2411901" y="2263229"/>
            <a:ext cx="3913632" cy="2205121"/>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algn="ctr"/>
            <a:r>
              <a:rPr lang="fr-FR" sz="2800" dirty="0">
                <a:latin typeface="Century Gothic" panose="020B0502020202020204" pitchFamily="34" charset="0"/>
              </a:rPr>
              <a:t>Pas de changement pour la scolarisation des enfants de moins de 3 ans</a:t>
            </a:r>
          </a:p>
        </p:txBody>
      </p:sp>
    </p:spTree>
    <p:extLst>
      <p:ext uri="{BB962C8B-B14F-4D97-AF65-F5344CB8AC3E}">
        <p14:creationId xmlns:p14="http://schemas.microsoft.com/office/powerpoint/2010/main" val="3313791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1A9F9A-7914-429C-8B48-A81473A57190}"/>
              </a:ext>
            </a:extLst>
          </p:cNvPr>
          <p:cNvSpPr>
            <a:spLocks noGrp="1"/>
          </p:cNvSpPr>
          <p:nvPr>
            <p:ph type="title"/>
          </p:nvPr>
        </p:nvSpPr>
        <p:spPr>
          <a:xfrm rot="-360000">
            <a:off x="21617" y="1217350"/>
            <a:ext cx="5480655" cy="700842"/>
          </a:xfrm>
        </p:spPr>
        <p:txBody>
          <a:bodyPr rtlCol="0">
            <a:normAutofit fontScale="90000"/>
          </a:bodyPr>
          <a:lstStyle/>
          <a:p>
            <a:r>
              <a:rPr lang="fr-FR" sz="3100" dirty="0">
                <a:latin typeface="Century Gothic" panose="020B0502020202020204" pitchFamily="34" charset="0"/>
              </a:rPr>
              <a:t>L’obligation d’assiduité</a:t>
            </a:r>
            <a:r>
              <a:rPr lang="fr-FR" dirty="0"/>
              <a:t/>
            </a:r>
            <a:br>
              <a:rPr lang="fr-FR" dirty="0"/>
            </a:br>
            <a:endParaRPr lang="fr-FR" dirty="0"/>
          </a:p>
        </p:txBody>
      </p:sp>
      <p:sp>
        <p:nvSpPr>
          <p:cNvPr id="9" name="Espace réservé du numéro de diapositive 8">
            <a:extLst>
              <a:ext uri="{FF2B5EF4-FFF2-40B4-BE49-F238E27FC236}">
                <a16:creationId xmlns:a16="http://schemas.microsoft.com/office/drawing/2014/main" id="{F759139A-0794-42B5-84C4-5E9E21B10D1E}"/>
              </a:ext>
            </a:extLst>
          </p:cNvPr>
          <p:cNvSpPr>
            <a:spLocks noGrp="1"/>
          </p:cNvSpPr>
          <p:nvPr>
            <p:ph type="sldNum" sz="quarter" idx="12"/>
          </p:nvPr>
        </p:nvSpPr>
        <p:spPr/>
        <p:txBody>
          <a:bodyPr rtlCol="0"/>
          <a:lstStyle/>
          <a:p>
            <a:pPr rtl="0"/>
            <a:fld id="{98C0CDE5-970C-4CC4-BF43-0DA127E73E82}" type="slidenum">
              <a:rPr lang="fr-FR" smtClean="0"/>
              <a:pPr rtl="0"/>
              <a:t>5</a:t>
            </a:fld>
            <a:endParaRPr lang="fr-FR"/>
          </a:p>
        </p:txBody>
      </p:sp>
      <p:sp>
        <p:nvSpPr>
          <p:cNvPr id="3" name="Rectangle 2">
            <a:extLst>
              <a:ext uri="{FF2B5EF4-FFF2-40B4-BE49-F238E27FC236}">
                <a16:creationId xmlns:a16="http://schemas.microsoft.com/office/drawing/2014/main" id="{FA7ECFAE-E570-43B8-A2B0-1D7754FF7333}"/>
              </a:ext>
            </a:extLst>
          </p:cNvPr>
          <p:cNvSpPr/>
          <p:nvPr/>
        </p:nvSpPr>
        <p:spPr>
          <a:xfrm>
            <a:off x="4273452" y="2687086"/>
            <a:ext cx="8077516" cy="3936399"/>
          </a:xfrm>
          <a:prstGeom prst="rect">
            <a:avLst/>
          </a:prstGeom>
        </p:spPr>
        <p:txBody>
          <a:bodyPr wrap="square">
            <a:spAutoFit/>
          </a:bodyPr>
          <a:lstStyle/>
          <a:p>
            <a:pPr>
              <a:lnSpc>
                <a:spcPct val="107000"/>
              </a:lnSpc>
              <a:spcAft>
                <a:spcPts val="800"/>
              </a:spcAft>
            </a:pPr>
            <a:r>
              <a:rPr lang="fr-FR" sz="2400" b="1" dirty="0">
                <a:solidFill>
                  <a:schemeClr val="accent1">
                    <a:lumMod val="75000"/>
                  </a:schemeClr>
                </a:solidFill>
                <a:latin typeface="Century Gothic" panose="020B0502020202020204" pitchFamily="34" charset="0"/>
                <a:ea typeface="Calibri" panose="020F0502020204030204" pitchFamily="34" charset="0"/>
                <a:cs typeface="Arial" panose="020B0604020202020204" pitchFamily="34" charset="0"/>
              </a:rPr>
              <a:t>L’obligation d’assiduité et sa règlementation s’applique dès la classe de petite section</a:t>
            </a:r>
          </a:p>
          <a:p>
            <a:pPr>
              <a:lnSpc>
                <a:spcPct val="107000"/>
              </a:lnSpc>
              <a:spcAft>
                <a:spcPts val="800"/>
              </a:spcAft>
            </a:pPr>
            <a:endParaRPr lang="fr-FR" sz="2400" dirty="0">
              <a:solidFill>
                <a:srgbClr val="000000"/>
              </a:solidFill>
              <a:latin typeface="Century Gothic" panose="020B0502020202020204" pitchFamily="34" charset="0"/>
              <a:ea typeface="Calibri" panose="020F0502020204030204" pitchFamily="34" charset="0"/>
              <a:cs typeface="Arial" panose="020B0604020202020204" pitchFamily="34" charset="0"/>
            </a:endParaRPr>
          </a:p>
          <a:p>
            <a:pPr>
              <a:lnSpc>
                <a:spcPct val="107000"/>
              </a:lnSpc>
              <a:spcAft>
                <a:spcPts val="800"/>
              </a:spcAft>
            </a:pPr>
            <a:r>
              <a:rPr lang="fr-FR" sz="2400" dirty="0">
                <a:solidFill>
                  <a:srgbClr val="000000"/>
                </a:solidFill>
                <a:latin typeface="Century Gothic" panose="020B0502020202020204" pitchFamily="34" charset="0"/>
                <a:ea typeface="Calibri" panose="020F0502020204030204" pitchFamily="34" charset="0"/>
                <a:cs typeface="Arial" panose="020B0604020202020204" pitchFamily="34" charset="0"/>
              </a:rPr>
              <a:t>Elle peut être aménagée :</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entury Gothic" panose="020B0502020202020204" pitchFamily="34" charset="0"/>
              <a:buChar char="-"/>
            </a:pPr>
            <a:r>
              <a:rPr lang="fr-FR" sz="2400" dirty="0">
                <a:solidFill>
                  <a:srgbClr val="000000"/>
                </a:solidFill>
                <a:latin typeface="Century Gothic" panose="020B0502020202020204" pitchFamily="34" charset="0"/>
                <a:ea typeface="Calibri" panose="020F0502020204030204" pitchFamily="34" charset="0"/>
                <a:cs typeface="Arial" panose="020B0604020202020204" pitchFamily="34" charset="0"/>
              </a:rPr>
              <a:t>uniquement pour les </a:t>
            </a:r>
            <a:r>
              <a:rPr lang="fr-FR" sz="2400" b="1" dirty="0">
                <a:solidFill>
                  <a:srgbClr val="000000"/>
                </a:solidFill>
                <a:latin typeface="Century Gothic" panose="020B0502020202020204" pitchFamily="34" charset="0"/>
                <a:ea typeface="Calibri" panose="020F0502020204030204" pitchFamily="34" charset="0"/>
                <a:cs typeface="Arial" panose="020B0604020202020204" pitchFamily="34" charset="0"/>
              </a:rPr>
              <a:t>enfants de petite section</a:t>
            </a:r>
            <a:r>
              <a:rPr lang="fr-FR" sz="2400" dirty="0">
                <a:solidFill>
                  <a:srgbClr val="000000"/>
                </a:solidFill>
                <a:latin typeface="Century Gothic" panose="020B0502020202020204" pitchFamily="34" charset="0"/>
                <a:ea typeface="Calibri" panose="020F0502020204030204" pitchFamily="34" charset="0"/>
                <a:cs typeface="Arial" panose="020B0604020202020204" pitchFamily="34" charset="0"/>
              </a:rPr>
              <a:t>,</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entury Gothic" panose="020B0502020202020204" pitchFamily="34" charset="0"/>
              <a:buChar char="-"/>
            </a:pPr>
            <a:r>
              <a:rPr lang="fr-FR" sz="2400" dirty="0">
                <a:solidFill>
                  <a:srgbClr val="000000"/>
                </a:solidFill>
                <a:latin typeface="Century Gothic" panose="020B0502020202020204" pitchFamily="34" charset="0"/>
                <a:ea typeface="Calibri" panose="020F0502020204030204" pitchFamily="34" charset="0"/>
                <a:cs typeface="Arial" panose="020B0604020202020204" pitchFamily="34" charset="0"/>
              </a:rPr>
              <a:t>sur les </a:t>
            </a:r>
            <a:r>
              <a:rPr lang="fr-FR" sz="2400" b="1" dirty="0">
                <a:solidFill>
                  <a:srgbClr val="000000"/>
                </a:solidFill>
                <a:latin typeface="Century Gothic" panose="020B0502020202020204" pitchFamily="34" charset="0"/>
                <a:ea typeface="Calibri" panose="020F0502020204030204" pitchFamily="34" charset="0"/>
                <a:cs typeface="Arial" panose="020B0604020202020204" pitchFamily="34" charset="0"/>
              </a:rPr>
              <a:t>heures de</a:t>
            </a:r>
            <a:r>
              <a:rPr lang="fr-FR" sz="2400" dirty="0">
                <a:solidFill>
                  <a:srgbClr val="000000"/>
                </a:solidFill>
                <a:latin typeface="Century Gothic" panose="020B0502020202020204" pitchFamily="34" charset="0"/>
                <a:ea typeface="Calibri" panose="020F0502020204030204" pitchFamily="34" charset="0"/>
                <a:cs typeface="Arial" panose="020B0604020202020204" pitchFamily="34" charset="0"/>
              </a:rPr>
              <a:t> classe prévues </a:t>
            </a:r>
            <a:r>
              <a:rPr lang="fr-FR" sz="2400" b="1" dirty="0">
                <a:solidFill>
                  <a:srgbClr val="000000"/>
                </a:solidFill>
                <a:latin typeface="Century Gothic" panose="020B0502020202020204" pitchFamily="34" charset="0"/>
                <a:ea typeface="Calibri" panose="020F0502020204030204" pitchFamily="34" charset="0"/>
                <a:cs typeface="Arial" panose="020B0604020202020204" pitchFamily="34" charset="0"/>
              </a:rPr>
              <a:t>l’après-midi</a:t>
            </a:r>
            <a:r>
              <a:rPr lang="fr-FR" sz="2400" dirty="0">
                <a:solidFill>
                  <a:srgbClr val="000000"/>
                </a:solidFill>
                <a:latin typeface="Century Gothic" panose="020B0502020202020204" pitchFamily="34" charset="0"/>
                <a:ea typeface="Calibri" panose="020F0502020204030204" pitchFamily="34" charset="0"/>
                <a:cs typeface="Arial" panose="020B0604020202020204" pitchFamily="34" charset="0"/>
              </a:rPr>
              <a:t>,</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entury Gothic" panose="020B0502020202020204" pitchFamily="34" charset="0"/>
              <a:buChar char="-"/>
            </a:pPr>
            <a:r>
              <a:rPr lang="fr-FR" sz="2400" b="1" dirty="0">
                <a:solidFill>
                  <a:srgbClr val="000000"/>
                </a:solidFill>
                <a:latin typeface="Century Gothic" panose="020B0502020202020204" pitchFamily="34" charset="0"/>
                <a:ea typeface="Calibri" panose="020F0502020204030204" pitchFamily="34" charset="0"/>
                <a:cs typeface="Arial" panose="020B0604020202020204" pitchFamily="34" charset="0"/>
              </a:rPr>
              <a:t>sur demande écrite</a:t>
            </a:r>
            <a:r>
              <a:rPr lang="fr-FR" sz="2400" dirty="0">
                <a:solidFill>
                  <a:srgbClr val="000000"/>
                </a:solidFill>
                <a:latin typeface="Century Gothic" panose="020B0502020202020204" pitchFamily="34" charset="0"/>
                <a:ea typeface="Calibri" panose="020F0502020204030204" pitchFamily="34" charset="0"/>
                <a:cs typeface="Arial" panose="020B0604020202020204" pitchFamily="34" charset="0"/>
              </a:rPr>
              <a:t> et signée </a:t>
            </a:r>
            <a:r>
              <a:rPr lang="fr-FR" sz="2400" b="1" dirty="0">
                <a:solidFill>
                  <a:srgbClr val="000000"/>
                </a:solidFill>
                <a:latin typeface="Century Gothic" panose="020B0502020202020204" pitchFamily="34" charset="0"/>
                <a:ea typeface="Calibri" panose="020F0502020204030204" pitchFamily="34" charset="0"/>
                <a:cs typeface="Arial" panose="020B0604020202020204" pitchFamily="34" charset="0"/>
              </a:rPr>
              <a:t>des responsables légaux</a:t>
            </a:r>
            <a:r>
              <a:rPr lang="fr-FR" sz="2400" dirty="0">
                <a:solidFill>
                  <a:srgbClr val="000000"/>
                </a:solidFill>
                <a:latin typeface="Century Gothic" panose="020B0502020202020204" pitchFamily="34" charset="0"/>
                <a:ea typeface="Calibri" panose="020F0502020204030204" pitchFamily="34" charset="0"/>
                <a:cs typeface="Arial" panose="020B0604020202020204" pitchFamily="34" charset="0"/>
              </a:rPr>
              <a:t> de l’enfant, adressée au chef d’établissement,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a:extLst>
              <a:ext uri="{FF2B5EF4-FFF2-40B4-BE49-F238E27FC236}">
                <a16:creationId xmlns:a16="http://schemas.microsoft.com/office/drawing/2014/main" id="{9BDC0065-A1EE-4125-BD4B-94B6256CF6C8}"/>
              </a:ext>
            </a:extLst>
          </p:cNvPr>
          <p:cNvPicPr>
            <a:picLocks noChangeAspect="1"/>
          </p:cNvPicPr>
          <p:nvPr/>
        </p:nvPicPr>
        <p:blipFill>
          <a:blip r:embed="rId3"/>
          <a:stretch>
            <a:fillRect/>
          </a:stretch>
        </p:blipFill>
        <p:spPr>
          <a:xfrm>
            <a:off x="7390700" y="0"/>
            <a:ext cx="2888610" cy="1008889"/>
          </a:xfrm>
          <a:prstGeom prst="rect">
            <a:avLst/>
          </a:prstGeom>
        </p:spPr>
      </p:pic>
      <p:pic>
        <p:nvPicPr>
          <p:cNvPr id="6" name="Image 5">
            <a:extLst>
              <a:ext uri="{FF2B5EF4-FFF2-40B4-BE49-F238E27FC236}">
                <a16:creationId xmlns:a16="http://schemas.microsoft.com/office/drawing/2014/main" id="{EFAA01FE-9622-4040-B861-FA3E6FC7B05F}"/>
              </a:ext>
            </a:extLst>
          </p:cNvPr>
          <p:cNvPicPr>
            <a:picLocks noChangeAspect="1"/>
          </p:cNvPicPr>
          <p:nvPr/>
        </p:nvPicPr>
        <p:blipFill rotWithShape="1">
          <a:blip r:embed="rId4"/>
          <a:srcRect l="3372" t="2245" r="2588" b="13315"/>
          <a:stretch/>
        </p:blipFill>
        <p:spPr>
          <a:xfrm>
            <a:off x="10494738" y="1271451"/>
            <a:ext cx="1697262" cy="1524000"/>
          </a:xfrm>
          <a:prstGeom prst="rect">
            <a:avLst/>
          </a:prstGeom>
        </p:spPr>
      </p:pic>
    </p:spTree>
    <p:extLst>
      <p:ext uri="{BB962C8B-B14F-4D97-AF65-F5344CB8AC3E}">
        <p14:creationId xmlns:p14="http://schemas.microsoft.com/office/powerpoint/2010/main" val="4235500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886C0686-0E19-4E59-A308-48088AC7C936}"/>
              </a:ext>
            </a:extLst>
          </p:cNvPr>
          <p:cNvSpPr>
            <a:spLocks noGrp="1"/>
          </p:cNvSpPr>
          <p:nvPr>
            <p:ph type="sldNum" sz="quarter" idx="12"/>
          </p:nvPr>
        </p:nvSpPr>
        <p:spPr/>
        <p:txBody>
          <a:bodyPr/>
          <a:lstStyle/>
          <a:p>
            <a:pPr rtl="0"/>
            <a:fld id="{98C0CDE5-970C-4CC4-BF43-0DA127E73E82}" type="slidenum">
              <a:rPr lang="fr-FR" noProof="0" smtClean="0"/>
              <a:t>6</a:t>
            </a:fld>
            <a:endParaRPr lang="fr-FR" noProof="0"/>
          </a:p>
        </p:txBody>
      </p:sp>
      <p:sp>
        <p:nvSpPr>
          <p:cNvPr id="4" name="Titre 3">
            <a:extLst>
              <a:ext uri="{FF2B5EF4-FFF2-40B4-BE49-F238E27FC236}">
                <a16:creationId xmlns:a16="http://schemas.microsoft.com/office/drawing/2014/main" id="{33BB790D-43C0-452E-BF93-747D72545ACB}"/>
              </a:ext>
            </a:extLst>
          </p:cNvPr>
          <p:cNvSpPr>
            <a:spLocks noGrp="1"/>
          </p:cNvSpPr>
          <p:nvPr>
            <p:ph type="title"/>
          </p:nvPr>
        </p:nvSpPr>
        <p:spPr>
          <a:xfrm rot="21180000">
            <a:off x="287674" y="341591"/>
            <a:ext cx="4602903" cy="1325563"/>
          </a:xfrm>
        </p:spPr>
        <p:txBody>
          <a:bodyPr>
            <a:normAutofit/>
          </a:bodyPr>
          <a:lstStyle/>
          <a:p>
            <a:r>
              <a:rPr lang="fr-FR" sz="2800" dirty="0">
                <a:latin typeface="Century Gothic" panose="020B0502020202020204" pitchFamily="34" charset="0"/>
              </a:rPr>
              <a:t>Aménagement du temps de présence l’après-midi</a:t>
            </a:r>
          </a:p>
        </p:txBody>
      </p:sp>
      <p:grpSp>
        <p:nvGrpSpPr>
          <p:cNvPr id="19" name="Groupe 18">
            <a:extLst>
              <a:ext uri="{FF2B5EF4-FFF2-40B4-BE49-F238E27FC236}">
                <a16:creationId xmlns:a16="http://schemas.microsoft.com/office/drawing/2014/main" id="{BB98083A-610F-41A1-AD23-8D5A017824AC}"/>
              </a:ext>
            </a:extLst>
          </p:cNvPr>
          <p:cNvGrpSpPr/>
          <p:nvPr/>
        </p:nvGrpSpPr>
        <p:grpSpPr>
          <a:xfrm>
            <a:off x="300578" y="110934"/>
            <a:ext cx="11672887" cy="6628045"/>
            <a:chOff x="-1528071" y="0"/>
            <a:chExt cx="6991179" cy="4322651"/>
          </a:xfrm>
        </p:grpSpPr>
        <p:sp>
          <p:nvSpPr>
            <p:cNvPr id="20" name="Flèche : bas 19">
              <a:extLst>
                <a:ext uri="{FF2B5EF4-FFF2-40B4-BE49-F238E27FC236}">
                  <a16:creationId xmlns:a16="http://schemas.microsoft.com/office/drawing/2014/main" id="{B629728F-BBD9-4068-809D-003BB8EC399D}"/>
                </a:ext>
              </a:extLst>
            </p:cNvPr>
            <p:cNvSpPr/>
            <p:nvPr/>
          </p:nvSpPr>
          <p:spPr>
            <a:xfrm>
              <a:off x="2841182" y="622774"/>
              <a:ext cx="207010" cy="190500"/>
            </a:xfrm>
            <a:prstGeom prst="downArrow">
              <a:avLst/>
            </a:prstGeom>
            <a:solidFill>
              <a:srgbClr val="0070C0"/>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21" name="Rectangle : coins arrondis 20">
              <a:extLst>
                <a:ext uri="{FF2B5EF4-FFF2-40B4-BE49-F238E27FC236}">
                  <a16:creationId xmlns:a16="http://schemas.microsoft.com/office/drawing/2014/main" id="{8733AA5E-9DAA-4F56-9256-ADA1317C0B4D}"/>
                </a:ext>
              </a:extLst>
            </p:cNvPr>
            <p:cNvSpPr/>
            <p:nvPr/>
          </p:nvSpPr>
          <p:spPr>
            <a:xfrm>
              <a:off x="1302327" y="0"/>
              <a:ext cx="3535626" cy="586687"/>
            </a:xfrm>
            <a:prstGeom prst="roundRect">
              <a:avLst/>
            </a:prstGeom>
            <a:solidFill>
              <a:srgbClr val="5B9BD5">
                <a:lumMod val="20000"/>
                <a:lumOff val="80000"/>
              </a:srgb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0"/>
                </a:spcAft>
                <a:buClrTx/>
                <a:buSzTx/>
                <a:buFontTx/>
                <a:buNone/>
                <a:tabLst/>
                <a:defRPr/>
              </a:pPr>
              <a:endParaRPr kumimoji="0" lang="fr-FR" sz="1600" b="1" i="0" u="none" strike="noStrike" kern="0" cap="none" spc="0" normalizeH="0" baseline="0" noProof="0" dirty="0">
                <a:ln>
                  <a:noFill/>
                </a:ln>
                <a:solidFill>
                  <a:srgbClr val="2F5496"/>
                </a:solidFill>
                <a:effectLst/>
                <a:uLnTx/>
                <a:uFillTx/>
                <a:latin typeface="Century Gothic" panose="020B0502020202020204" pitchFamily="34" charset="0"/>
                <a:ea typeface="Times New Roman" panose="02020603050405020304" pitchFamily="18" charset="0"/>
                <a:cs typeface="Arial" panose="020B0604020202020204" pitchFamily="34" charset="0"/>
              </a:endParaRPr>
            </a:p>
            <a:p>
              <a:pPr marL="0" marR="0" lvl="0" indent="0" algn="ctr" defTabSz="914400" eaLnBrk="1" fontAlgn="auto" latinLnBrk="0" hangingPunct="1">
                <a:lnSpc>
                  <a:spcPct val="107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2F5496"/>
                  </a:solidFill>
                  <a:effectLst/>
                  <a:uLnTx/>
                  <a:uFillTx/>
                  <a:latin typeface="Century Gothic" panose="020B0502020202020204" pitchFamily="34" charset="0"/>
                  <a:ea typeface="Times New Roman" panose="02020603050405020304" pitchFamily="18" charset="0"/>
                  <a:cs typeface="Arial" panose="020B0604020202020204" pitchFamily="34" charset="0"/>
                </a:rPr>
                <a:t>Demande d’aménagement écrite et signée par les responsables de l’enfant</a:t>
              </a:r>
              <a:endParaRPr kumimoji="0" lang="fr-FR" sz="16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0"/>
                </a:spcAft>
                <a:buClrTx/>
                <a:buSzTx/>
                <a:buFontTx/>
                <a:buNone/>
                <a:tabLst/>
                <a:defRPr/>
              </a:pPr>
              <a:r>
                <a:rPr kumimoji="0" lang="fr-FR" sz="1600" b="0" i="0" u="none" strike="noStrike" kern="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Arial" panose="020B0604020202020204" pitchFamily="34" charset="0"/>
                </a:rPr>
                <a:t>(</a:t>
              </a:r>
              <a:r>
                <a:rPr kumimoji="0" lang="fr-FR" sz="1600" b="0" i="0" u="none" strike="noStrike" kern="0" cap="none" spc="0" normalizeH="0" baseline="0" noProof="0" dirty="0" err="1">
                  <a:ln>
                    <a:noFill/>
                  </a:ln>
                  <a:solidFill>
                    <a:srgbClr val="000000"/>
                  </a:solidFill>
                  <a:effectLst/>
                  <a:uLnTx/>
                  <a:uFillTx/>
                  <a:latin typeface="Century Gothic" panose="020B0502020202020204" pitchFamily="34" charset="0"/>
                  <a:ea typeface="Times New Roman" panose="02020603050405020304" pitchFamily="18" charset="0"/>
                  <a:cs typeface="Arial" panose="020B0604020202020204" pitchFamily="34" charset="0"/>
                </a:rPr>
                <a:t>cf</a:t>
              </a:r>
              <a:r>
                <a:rPr kumimoji="0" lang="fr-FR" sz="1600" b="0" i="0" u="none" strike="noStrike" kern="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Arial" panose="020B0604020202020204" pitchFamily="34" charset="0"/>
                </a:rPr>
                <a:t> document proposé)</a:t>
              </a:r>
              <a:endParaRPr kumimoji="0" lang="fr-FR" sz="16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6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22" name="Rectangle : coins arrondis 21">
              <a:extLst>
                <a:ext uri="{FF2B5EF4-FFF2-40B4-BE49-F238E27FC236}">
                  <a16:creationId xmlns:a16="http://schemas.microsoft.com/office/drawing/2014/main" id="{25A24D33-3623-4D59-8BA5-3E804E5975FA}"/>
                </a:ext>
              </a:extLst>
            </p:cNvPr>
            <p:cNvSpPr/>
            <p:nvPr/>
          </p:nvSpPr>
          <p:spPr>
            <a:xfrm>
              <a:off x="1302327" y="831273"/>
              <a:ext cx="3490595" cy="599622"/>
            </a:xfrm>
            <a:prstGeom prst="roundRect">
              <a:avLst/>
            </a:prstGeom>
            <a:solidFill>
              <a:srgbClr val="5B9BD5">
                <a:lumMod val="20000"/>
                <a:lumOff val="80000"/>
              </a:srgb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2F5496"/>
                  </a:solidFill>
                  <a:effectLst/>
                  <a:uLnTx/>
                  <a:uFillTx/>
                  <a:latin typeface="Century Gothic" panose="020B0502020202020204" pitchFamily="34" charset="0"/>
                  <a:ea typeface="Times New Roman" panose="02020603050405020304" pitchFamily="18" charset="0"/>
                  <a:cs typeface="Arial" panose="020B0604020202020204" pitchFamily="34" charset="0"/>
                </a:rPr>
                <a:t>Réception de la demande par le chef d’établissement</a:t>
              </a:r>
              <a:endParaRPr kumimoji="0" lang="fr-FR" sz="16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2F5496"/>
                  </a:solidFill>
                  <a:effectLst/>
                  <a:uLnTx/>
                  <a:uFillTx/>
                  <a:latin typeface="Century Gothic" panose="020B0502020202020204" pitchFamily="34" charset="0"/>
                  <a:ea typeface="Times New Roman" panose="02020603050405020304" pitchFamily="18" charset="0"/>
                  <a:cs typeface="Arial" panose="020B0604020202020204" pitchFamily="34" charset="0"/>
                </a:rPr>
                <a:t>Dialogue avec les membres de l’équipe éducative</a:t>
              </a:r>
              <a:endParaRPr kumimoji="0" lang="fr-FR" sz="16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2F5496"/>
                  </a:solidFill>
                  <a:effectLst/>
                  <a:uLnTx/>
                  <a:uFillTx/>
                  <a:latin typeface="Century Gothic" panose="020B0502020202020204" pitchFamily="34" charset="0"/>
                  <a:ea typeface="Times New Roman" panose="02020603050405020304" pitchFamily="18" charset="0"/>
                  <a:cs typeface="Arial" panose="020B0604020202020204" pitchFamily="34" charset="0"/>
                </a:rPr>
                <a:t>Emission de l’avis par le chef d’établissement</a:t>
              </a:r>
              <a:endParaRPr kumimoji="0" lang="fr-FR" sz="16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3" name="Rectangle : coins arrondis 22">
              <a:extLst>
                <a:ext uri="{FF2B5EF4-FFF2-40B4-BE49-F238E27FC236}">
                  <a16:creationId xmlns:a16="http://schemas.microsoft.com/office/drawing/2014/main" id="{DB69008C-20CB-4F10-93DA-C49F6D25E7D7}"/>
                </a:ext>
              </a:extLst>
            </p:cNvPr>
            <p:cNvSpPr/>
            <p:nvPr/>
          </p:nvSpPr>
          <p:spPr>
            <a:xfrm>
              <a:off x="-1528071" y="1714217"/>
              <a:ext cx="3490595" cy="812165"/>
            </a:xfrm>
            <a:prstGeom prst="roundRect">
              <a:avLst/>
            </a:prstGeom>
            <a:solidFill>
              <a:srgbClr val="5B9BD5">
                <a:lumMod val="20000"/>
                <a:lumOff val="80000"/>
              </a:srgb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0"/>
                </a:spcAft>
                <a:buClrTx/>
                <a:buSzTx/>
                <a:buFontTx/>
                <a:buNone/>
                <a:tabLst/>
                <a:defRPr/>
              </a:pPr>
              <a:endParaRPr kumimoji="0" lang="fr-FR" sz="1600" b="1" i="0" u="none" strike="noStrike" kern="0" cap="none" spc="0" normalizeH="0" baseline="0" noProof="0" dirty="0">
                <a:ln>
                  <a:noFill/>
                </a:ln>
                <a:solidFill>
                  <a:srgbClr val="2F5496"/>
                </a:solidFill>
                <a:effectLst/>
                <a:uLnTx/>
                <a:uFillTx/>
                <a:latin typeface="Century Gothic" panose="020B0502020202020204" pitchFamily="34" charset="0"/>
                <a:ea typeface="Times New Roman" panose="02020603050405020304" pitchFamily="18" charset="0"/>
                <a:cs typeface="Arial" panose="020B0604020202020204" pitchFamily="34" charset="0"/>
              </a:endParaRPr>
            </a:p>
            <a:p>
              <a:pPr marL="0" marR="0" lvl="0" indent="0" algn="ctr" defTabSz="914400" eaLnBrk="1" fontAlgn="auto" latinLnBrk="0" hangingPunct="1">
                <a:lnSpc>
                  <a:spcPct val="107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2F5496"/>
                  </a:solidFill>
                  <a:effectLst/>
                  <a:uLnTx/>
                  <a:uFillTx/>
                  <a:latin typeface="Century Gothic" panose="020B0502020202020204" pitchFamily="34" charset="0"/>
                  <a:ea typeface="Times New Roman" panose="02020603050405020304" pitchFamily="18" charset="0"/>
                  <a:cs typeface="Arial" panose="020B0604020202020204" pitchFamily="34" charset="0"/>
                </a:rPr>
                <a:t>Si Avis favorable du Chef d’établissement :</a:t>
              </a:r>
              <a:endParaRPr kumimoji="0" lang="fr-FR" sz="16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2F5496"/>
                  </a:solidFill>
                  <a:effectLst/>
                  <a:uLnTx/>
                  <a:uFillTx/>
                  <a:latin typeface="Century Gothic" panose="020B0502020202020204" pitchFamily="34" charset="0"/>
                  <a:ea typeface="Times New Roman" panose="02020603050405020304" pitchFamily="18" charset="0"/>
                  <a:cs typeface="Arial" panose="020B0604020202020204" pitchFamily="34" charset="0"/>
                </a:rPr>
                <a:t>Mise en œuvre immédiate de l’aménagement à titre provisoire dans l’attente avis IEN</a:t>
              </a:r>
              <a:endParaRPr kumimoji="0" lang="fr-FR" sz="16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0"/>
                </a:spcAft>
                <a:buClrTx/>
                <a:buSzTx/>
                <a:buFontTx/>
                <a:buNone/>
                <a:tabLst/>
                <a:defRPr/>
              </a:pPr>
              <a:r>
                <a:rPr kumimoji="0" lang="fr-FR" sz="1600" b="0" i="0" u="none" strike="noStrike" kern="0" cap="none" spc="0" normalizeH="0" baseline="0" noProof="0" dirty="0">
                  <a:ln>
                    <a:noFill/>
                  </a:ln>
                  <a:solidFill>
                    <a:srgbClr val="2F5496"/>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endParaRPr kumimoji="0" lang="fr-FR" sz="16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24" name="Rectangle : coins arrondis 23">
              <a:extLst>
                <a:ext uri="{FF2B5EF4-FFF2-40B4-BE49-F238E27FC236}">
                  <a16:creationId xmlns:a16="http://schemas.microsoft.com/office/drawing/2014/main" id="{2F41696F-30FB-4B97-9A4E-F4A54797EC8E}"/>
                </a:ext>
              </a:extLst>
            </p:cNvPr>
            <p:cNvSpPr/>
            <p:nvPr/>
          </p:nvSpPr>
          <p:spPr>
            <a:xfrm>
              <a:off x="2445879" y="1717964"/>
              <a:ext cx="3017229" cy="812165"/>
            </a:xfrm>
            <a:prstGeom prst="roundRect">
              <a:avLst/>
            </a:prstGeom>
            <a:solidFill>
              <a:srgbClr val="5B9BD5">
                <a:lumMod val="20000"/>
                <a:lumOff val="80000"/>
              </a:srgb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2F5496"/>
                  </a:solidFill>
                  <a:effectLst/>
                  <a:uLnTx/>
                  <a:uFillTx/>
                  <a:latin typeface="Century Gothic" panose="020B0502020202020204" pitchFamily="34" charset="0"/>
                  <a:ea typeface="Times New Roman" panose="02020603050405020304" pitchFamily="18" charset="0"/>
                  <a:cs typeface="Arial" panose="020B0604020202020204" pitchFamily="34" charset="0"/>
                </a:rPr>
                <a:t>-Transmission à l’IEN </a:t>
              </a:r>
              <a:r>
                <a:rPr kumimoji="0" lang="fr-FR" sz="1600" b="1" i="0" u="sng" strike="noStrike" kern="0" cap="none" spc="0" normalizeH="0" baseline="0" noProof="0" dirty="0">
                  <a:ln>
                    <a:noFill/>
                  </a:ln>
                  <a:solidFill>
                    <a:srgbClr val="2F5496"/>
                  </a:solidFill>
                  <a:effectLst/>
                  <a:uLnTx/>
                  <a:uFillTx/>
                  <a:latin typeface="Century Gothic" panose="020B0502020202020204" pitchFamily="34" charset="0"/>
                  <a:ea typeface="Times New Roman" panose="02020603050405020304" pitchFamily="18" charset="0"/>
                  <a:cs typeface="Arial" panose="020B0604020202020204" pitchFamily="34" charset="0"/>
                </a:rPr>
                <a:t>dans un délai maximum de 2 jours ouvrés</a:t>
              </a:r>
              <a:endParaRPr kumimoji="0" lang="fr-FR" sz="16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2F5496"/>
                  </a:solidFill>
                  <a:effectLst/>
                  <a:uLnTx/>
                  <a:uFillTx/>
                  <a:latin typeface="Century Gothic" panose="020B0502020202020204" pitchFamily="34" charset="0"/>
                  <a:ea typeface="Times New Roman" panose="02020603050405020304" pitchFamily="18" charset="0"/>
                  <a:cs typeface="Arial" panose="020B0604020202020204" pitchFamily="34" charset="0"/>
                </a:rPr>
                <a:t>-Absence de réponse IEN dans un délai de 15 jours vaut décision d’acception</a:t>
              </a:r>
              <a:endParaRPr kumimoji="0" lang="fr-FR" sz="16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6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25" name="Flèche : bas 24">
              <a:extLst>
                <a:ext uri="{FF2B5EF4-FFF2-40B4-BE49-F238E27FC236}">
                  <a16:creationId xmlns:a16="http://schemas.microsoft.com/office/drawing/2014/main" id="{8D166324-5920-4DA9-8553-8BDBE56A9BC5}"/>
                </a:ext>
              </a:extLst>
            </p:cNvPr>
            <p:cNvSpPr/>
            <p:nvPr/>
          </p:nvSpPr>
          <p:spPr>
            <a:xfrm rot="2180024">
              <a:off x="1697182" y="1496291"/>
              <a:ext cx="207010" cy="190483"/>
            </a:xfrm>
            <a:prstGeom prst="downArrow">
              <a:avLst/>
            </a:prstGeom>
            <a:solidFill>
              <a:srgbClr val="0070C0"/>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26" name="Flèche : bas 25">
              <a:extLst>
                <a:ext uri="{FF2B5EF4-FFF2-40B4-BE49-F238E27FC236}">
                  <a16:creationId xmlns:a16="http://schemas.microsoft.com/office/drawing/2014/main" id="{7B12E764-4C60-4BA0-8065-3CE1DE1BA876}"/>
                </a:ext>
              </a:extLst>
            </p:cNvPr>
            <p:cNvSpPr/>
            <p:nvPr/>
          </p:nvSpPr>
          <p:spPr>
            <a:xfrm rot="20655771">
              <a:off x="3401291" y="1496291"/>
              <a:ext cx="207074" cy="190925"/>
            </a:xfrm>
            <a:prstGeom prst="downArrow">
              <a:avLst/>
            </a:prstGeom>
            <a:solidFill>
              <a:srgbClr val="0070C0"/>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27" name="Flèche : bas 26">
              <a:extLst>
                <a:ext uri="{FF2B5EF4-FFF2-40B4-BE49-F238E27FC236}">
                  <a16:creationId xmlns:a16="http://schemas.microsoft.com/office/drawing/2014/main" id="{79BEA5BF-E8AE-4205-876A-2D3CF9E8EBF1}"/>
                </a:ext>
              </a:extLst>
            </p:cNvPr>
            <p:cNvSpPr/>
            <p:nvPr/>
          </p:nvSpPr>
          <p:spPr>
            <a:xfrm>
              <a:off x="3850956" y="2548129"/>
              <a:ext cx="207074" cy="190925"/>
            </a:xfrm>
            <a:prstGeom prst="downArrow">
              <a:avLst/>
            </a:prstGeom>
            <a:solidFill>
              <a:srgbClr val="0070C0"/>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grpSp>
          <p:nvGrpSpPr>
            <p:cNvPr id="28" name="Groupe 27">
              <a:extLst>
                <a:ext uri="{FF2B5EF4-FFF2-40B4-BE49-F238E27FC236}">
                  <a16:creationId xmlns:a16="http://schemas.microsoft.com/office/drawing/2014/main" id="{286A349A-E947-4EF9-94DD-E4DA82970ADE}"/>
                </a:ext>
              </a:extLst>
            </p:cNvPr>
            <p:cNvGrpSpPr/>
            <p:nvPr/>
          </p:nvGrpSpPr>
          <p:grpSpPr>
            <a:xfrm>
              <a:off x="2512994" y="2757055"/>
              <a:ext cx="2950114" cy="1565596"/>
              <a:chOff x="-500369" y="0"/>
              <a:chExt cx="2950114" cy="1565596"/>
            </a:xfrm>
          </p:grpSpPr>
          <p:sp>
            <p:nvSpPr>
              <p:cNvPr id="30" name="Rectangle : coins arrondis 29">
                <a:extLst>
                  <a:ext uri="{FF2B5EF4-FFF2-40B4-BE49-F238E27FC236}">
                    <a16:creationId xmlns:a16="http://schemas.microsoft.com/office/drawing/2014/main" id="{92F0456B-848E-4A40-90DE-131A957AB9F4}"/>
                  </a:ext>
                </a:extLst>
              </p:cNvPr>
              <p:cNvSpPr/>
              <p:nvPr/>
            </p:nvSpPr>
            <p:spPr>
              <a:xfrm>
                <a:off x="-500369" y="0"/>
                <a:ext cx="2950114" cy="1565596"/>
              </a:xfrm>
              <a:prstGeom prst="roundRect">
                <a:avLst/>
              </a:prstGeom>
              <a:solidFill>
                <a:srgbClr val="5B9BD5">
                  <a:lumMod val="20000"/>
                  <a:lumOff val="80000"/>
                </a:srgb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2F5496"/>
                    </a:solidFill>
                    <a:effectLst/>
                    <a:uLnTx/>
                    <a:uFillTx/>
                    <a:latin typeface="Century Gothic" panose="020B0502020202020204" pitchFamily="34" charset="0"/>
                    <a:ea typeface="Times New Roman" panose="02020603050405020304" pitchFamily="18" charset="0"/>
                    <a:cs typeface="Arial" panose="020B0604020202020204" pitchFamily="34" charset="0"/>
                  </a:rPr>
                  <a:t>Communication écrite des modalités d’aménagement décidé par l’IEN aux responsables par le chef d’établissement. Ces modalités tiennent compte du respect :</a:t>
                </a:r>
                <a:endParaRPr kumimoji="0" lang="fr-FR" sz="16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6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31" name="Zone de texte 2">
                <a:extLst>
                  <a:ext uri="{FF2B5EF4-FFF2-40B4-BE49-F238E27FC236}">
                    <a16:creationId xmlns:a16="http://schemas.microsoft.com/office/drawing/2014/main" id="{B37641DB-4461-4DC9-90B5-60948CB03B6D}"/>
                  </a:ext>
                </a:extLst>
              </p:cNvPr>
              <p:cNvSpPr txBox="1">
                <a:spLocks noChangeArrowheads="1"/>
              </p:cNvSpPr>
              <p:nvPr/>
            </p:nvSpPr>
            <p:spPr bwMode="auto">
              <a:xfrm>
                <a:off x="270164" y="1059873"/>
                <a:ext cx="1509395" cy="497205"/>
              </a:xfrm>
              <a:prstGeom prst="rect">
                <a:avLst/>
              </a:prstGeom>
              <a:solidFill>
                <a:srgbClr val="5B9BD5">
                  <a:lumMod val="20000"/>
                  <a:lumOff val="80000"/>
                </a:srgbClr>
              </a:solidFill>
              <a:ln w="9525">
                <a:noFill/>
                <a:miter lim="800000"/>
                <a:headEnd/>
                <a:tailEnd/>
              </a:ln>
            </p:spPr>
            <p:txBody>
              <a:bodyPr rot="0" vert="horz" wrap="square" lIns="91440" tIns="45720" rIns="91440" bIns="45720" anchor="t" anchorCtr="0">
                <a:noAutofit/>
              </a:bodyPr>
              <a:lstStyle/>
              <a:p>
                <a:pPr marL="0" marR="0" lvl="0" indent="0" defTabSz="914400" eaLnBrk="1" fontAlgn="auto" latinLnBrk="0" hangingPunct="1">
                  <a:lnSpc>
                    <a:spcPct val="107000"/>
                  </a:lnSpc>
                  <a:spcBef>
                    <a:spcPts val="0"/>
                  </a:spcBef>
                  <a:spcAft>
                    <a:spcPts val="0"/>
                  </a:spcAft>
                  <a:buClrTx/>
                  <a:buSzTx/>
                  <a:buFontTx/>
                  <a:buNone/>
                  <a:tabLst/>
                  <a:defRPr/>
                </a:pPr>
                <a:r>
                  <a:rPr kumimoji="0" lang="fr-FR" sz="800" b="0" i="0" u="none" strike="noStrike" kern="0" cap="none" spc="0" normalizeH="0" baseline="0" noProof="0" dirty="0">
                    <a:ln>
                      <a:noFill/>
                    </a:ln>
                    <a:solidFill>
                      <a:sysClr val="windowText" lastClr="000000"/>
                    </a:solidFill>
                    <a:effectLst/>
                    <a:uLnTx/>
                    <a:uFillTx/>
                    <a:latin typeface="Century Gothic" panose="020B0502020202020204" pitchFamily="34" charset="0"/>
                    <a:ea typeface="Calibri" panose="020F0502020204030204" pitchFamily="34" charset="0"/>
                    <a:cs typeface="Times New Roman" panose="02020603050405020304" pitchFamily="18" charset="0"/>
                  </a:rPr>
                  <a:t>-</a:t>
                </a:r>
                <a:r>
                  <a:rPr kumimoji="0" lang="fr-FR" sz="1400" b="1" i="0" u="none" strike="noStrike" kern="0" cap="none" spc="0" normalizeH="0" baseline="0" noProof="0" dirty="0">
                    <a:ln>
                      <a:noFill/>
                    </a:ln>
                    <a:solidFill>
                      <a:sysClr val="windowText" lastClr="000000"/>
                    </a:solidFill>
                    <a:effectLst/>
                    <a:uLnTx/>
                    <a:uFillTx/>
                    <a:latin typeface="Century Gothic" panose="020B0502020202020204" pitchFamily="34" charset="0"/>
                    <a:ea typeface="Calibri" panose="020F0502020204030204" pitchFamily="34" charset="0"/>
                    <a:cs typeface="Times New Roman" panose="02020603050405020304" pitchFamily="18" charset="0"/>
                  </a:rPr>
                  <a:t>Horaire d’entrée et sortie</a:t>
                </a:r>
                <a:endParaRPr kumimoji="0" lang="fr-FR" sz="14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spcAft>
                    <a:spcPts val="0"/>
                  </a:spcAft>
                  <a:buClrTx/>
                  <a:buSzTx/>
                  <a:buFontTx/>
                  <a:buNone/>
                  <a:tabLst/>
                  <a:defRPr/>
                </a:pPr>
                <a:r>
                  <a:rPr kumimoji="0" lang="fr-FR" sz="1400" b="1" i="0" u="none" strike="noStrike" kern="0" cap="none" spc="0" normalizeH="0" baseline="0" noProof="0" dirty="0">
                    <a:ln>
                      <a:noFill/>
                    </a:ln>
                    <a:solidFill>
                      <a:sysClr val="windowText" lastClr="000000"/>
                    </a:solidFill>
                    <a:effectLst/>
                    <a:uLnTx/>
                    <a:uFillTx/>
                    <a:latin typeface="Century Gothic" panose="020B0502020202020204" pitchFamily="34" charset="0"/>
                    <a:ea typeface="Calibri" panose="020F0502020204030204" pitchFamily="34" charset="0"/>
                    <a:cs typeface="Times New Roman" panose="02020603050405020304" pitchFamily="18" charset="0"/>
                  </a:rPr>
                  <a:t>-Fonctionnement général</a:t>
                </a:r>
                <a:endParaRPr kumimoji="0" lang="fr-FR" sz="14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spcAft>
                    <a:spcPts val="0"/>
                  </a:spcAft>
                  <a:buClrTx/>
                  <a:buSzTx/>
                  <a:buFontTx/>
                  <a:buNone/>
                  <a:tabLst/>
                  <a:defRPr/>
                </a:pPr>
                <a:r>
                  <a:rPr kumimoji="0" lang="fr-FR" sz="1400" b="1" i="0" u="none" strike="noStrike" kern="0" cap="none" spc="0" normalizeH="0" baseline="0" noProof="0" dirty="0">
                    <a:ln>
                      <a:noFill/>
                    </a:ln>
                    <a:solidFill>
                      <a:sysClr val="windowText" lastClr="000000"/>
                    </a:solidFill>
                    <a:effectLst/>
                    <a:uLnTx/>
                    <a:uFillTx/>
                    <a:latin typeface="Century Gothic" panose="020B0502020202020204" pitchFamily="34" charset="0"/>
                    <a:ea typeface="Calibri" panose="020F0502020204030204" pitchFamily="34" charset="0"/>
                    <a:cs typeface="Times New Roman" panose="02020603050405020304" pitchFamily="18" charset="0"/>
                  </a:rPr>
                  <a:t>-Règlement intérieur</a:t>
                </a:r>
                <a:endParaRPr kumimoji="0" lang="fr-FR" sz="14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
          <p:nvSpPr>
            <p:cNvPr id="29" name="Flèche : droite 28">
              <a:extLst>
                <a:ext uri="{FF2B5EF4-FFF2-40B4-BE49-F238E27FC236}">
                  <a16:creationId xmlns:a16="http://schemas.microsoft.com/office/drawing/2014/main" id="{C8D3EF00-8683-4AFC-9142-B5A0D14A7353}"/>
                </a:ext>
              </a:extLst>
            </p:cNvPr>
            <p:cNvSpPr/>
            <p:nvPr/>
          </p:nvSpPr>
          <p:spPr>
            <a:xfrm>
              <a:off x="2089643" y="1944681"/>
              <a:ext cx="229116" cy="216904"/>
            </a:xfrm>
            <a:prstGeom prst="rightArrow">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885181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7DE4A181-669D-4D7C-AC0E-69C01EFC2C78}"/>
              </a:ext>
            </a:extLst>
          </p:cNvPr>
          <p:cNvSpPr>
            <a:spLocks noGrp="1"/>
          </p:cNvSpPr>
          <p:nvPr>
            <p:ph type="body" sz="half" idx="2"/>
          </p:nvPr>
        </p:nvSpPr>
        <p:spPr>
          <a:xfrm>
            <a:off x="1561463" y="3487725"/>
            <a:ext cx="3055579" cy="3402714"/>
          </a:xfrm>
        </p:spPr>
        <p:txBody>
          <a:bodyPr/>
          <a:lstStyle/>
          <a:p>
            <a:endParaRPr lang="fr-FR" dirty="0"/>
          </a:p>
        </p:txBody>
      </p:sp>
      <p:sp>
        <p:nvSpPr>
          <p:cNvPr id="3" name="Espace réservé du numéro de diapositive 2">
            <a:extLst>
              <a:ext uri="{FF2B5EF4-FFF2-40B4-BE49-F238E27FC236}">
                <a16:creationId xmlns:a16="http://schemas.microsoft.com/office/drawing/2014/main" id="{77B69DB9-A2B5-4ACB-B896-1D73C6A79F4B}"/>
              </a:ext>
            </a:extLst>
          </p:cNvPr>
          <p:cNvSpPr>
            <a:spLocks noGrp="1"/>
          </p:cNvSpPr>
          <p:nvPr>
            <p:ph type="sldNum" sz="quarter" idx="12"/>
          </p:nvPr>
        </p:nvSpPr>
        <p:spPr/>
        <p:txBody>
          <a:bodyPr/>
          <a:lstStyle/>
          <a:p>
            <a:pPr rtl="0"/>
            <a:fld id="{98C0CDE5-970C-4CC4-BF43-0DA127E73E82}" type="slidenum">
              <a:rPr lang="fr-FR" noProof="0" smtClean="0"/>
              <a:t>7</a:t>
            </a:fld>
            <a:endParaRPr lang="fr-FR" noProof="0"/>
          </a:p>
        </p:txBody>
      </p:sp>
      <p:sp>
        <p:nvSpPr>
          <p:cNvPr id="6" name="Titre 5">
            <a:extLst>
              <a:ext uri="{FF2B5EF4-FFF2-40B4-BE49-F238E27FC236}">
                <a16:creationId xmlns:a16="http://schemas.microsoft.com/office/drawing/2014/main" id="{DE1C34B7-8B59-4EEE-8F61-B89E6B46A49B}"/>
              </a:ext>
            </a:extLst>
          </p:cNvPr>
          <p:cNvSpPr>
            <a:spLocks noGrp="1"/>
          </p:cNvSpPr>
          <p:nvPr>
            <p:ph type="title"/>
          </p:nvPr>
        </p:nvSpPr>
        <p:spPr/>
        <p:txBody>
          <a:bodyPr>
            <a:normAutofit fontScale="90000"/>
          </a:bodyPr>
          <a:lstStyle/>
          <a:p>
            <a:r>
              <a:rPr lang="fr-FR" dirty="0">
                <a:latin typeface="Century Gothic" panose="020B0502020202020204" pitchFamily="34" charset="0"/>
              </a:rPr>
              <a:t>Et la propreté ?</a:t>
            </a:r>
          </a:p>
        </p:txBody>
      </p:sp>
      <p:sp>
        <p:nvSpPr>
          <p:cNvPr id="8" name="Rectangle 7">
            <a:extLst>
              <a:ext uri="{FF2B5EF4-FFF2-40B4-BE49-F238E27FC236}">
                <a16:creationId xmlns:a16="http://schemas.microsoft.com/office/drawing/2014/main" id="{56FDE572-2E0F-44DF-A7C5-966E99B67D64}"/>
              </a:ext>
            </a:extLst>
          </p:cNvPr>
          <p:cNvSpPr/>
          <p:nvPr/>
        </p:nvSpPr>
        <p:spPr>
          <a:xfrm rot="21396799">
            <a:off x="4597609" y="125831"/>
            <a:ext cx="5436122" cy="4823308"/>
          </a:xfrm>
          <a:prstGeom prst="rect">
            <a:avLst/>
          </a:prstGeom>
        </p:spPr>
        <p:txBody>
          <a:bodyPr wrap="square">
            <a:spAutoFit/>
          </a:bodyPr>
          <a:lstStyle/>
          <a:p>
            <a:pPr>
              <a:lnSpc>
                <a:spcPct val="115000"/>
              </a:lnSpc>
              <a:spcAft>
                <a:spcPts val="1000"/>
              </a:spcAft>
            </a:pPr>
            <a:r>
              <a:rPr lang="fr-FR" sz="2000" b="1" dirty="0">
                <a:solidFill>
                  <a:schemeClr val="tx1">
                    <a:lumMod val="50000"/>
                  </a:schemeClr>
                </a:solidFill>
                <a:latin typeface="Century Gothic" panose="020B0502020202020204" pitchFamily="34" charset="0"/>
                <a:ea typeface="Times New Roman" panose="02020603050405020304" pitchFamily="18" charset="0"/>
                <a:cs typeface="Times New Roman" panose="02020603050405020304" pitchFamily="18" charset="0"/>
              </a:rPr>
              <a:t>Les textes ne font pas état de l'acquisition complète de la propreté comme condition d'admission à l’école.</a:t>
            </a:r>
          </a:p>
          <a:p>
            <a:pPr>
              <a:lnSpc>
                <a:spcPct val="115000"/>
              </a:lnSpc>
              <a:spcAft>
                <a:spcPts val="1000"/>
              </a:spcAft>
            </a:pPr>
            <a:r>
              <a:rPr lang="fr-FR" dirty="0"/>
              <a:t>«</a:t>
            </a:r>
            <a:r>
              <a:rPr lang="fr-FR" dirty="0">
                <a:latin typeface="Century Gothic" panose="020B0502020202020204" pitchFamily="34" charset="0"/>
              </a:rPr>
              <a:t> Tout enfant doit pouvoir être accueilli, à l'âge de trois ans, dans une école maternelle ou une classe enfantine le plus près possible de son domicile, si sa famille en fait la demande ». Code de l’éducation</a:t>
            </a:r>
          </a:p>
          <a:p>
            <a:pPr>
              <a:lnSpc>
                <a:spcPct val="115000"/>
              </a:lnSpc>
              <a:spcAft>
                <a:spcPts val="1000"/>
              </a:spcAft>
            </a:pPr>
            <a:endParaRPr lang="fr-FR" dirty="0">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fr-FR" b="1" dirty="0">
                <a:solidFill>
                  <a:schemeClr val="accent2">
                    <a:lumMod val="75000"/>
                  </a:schemeClr>
                </a:solidFill>
                <a:latin typeface="Century Gothic" panose="020B0502020202020204" pitchFamily="34" charset="0"/>
                <a:ea typeface="Times New Roman" panose="02020603050405020304" pitchFamily="18" charset="0"/>
                <a:cs typeface="Times New Roman" panose="02020603050405020304" pitchFamily="18" charset="0"/>
              </a:rPr>
              <a:t>Comment accompagner  certains enfants dans l’accès à la propreté ? </a:t>
            </a:r>
          </a:p>
          <a:p>
            <a:pPr algn="just">
              <a:lnSpc>
                <a:spcPct val="115000"/>
              </a:lnSpc>
              <a:spcAft>
                <a:spcPts val="1000"/>
              </a:spcAft>
            </a:pPr>
            <a:r>
              <a:rPr lang="fr-FR" b="1" dirty="0">
                <a:solidFill>
                  <a:schemeClr val="accent2">
                    <a:lumMod val="75000"/>
                  </a:schemeClr>
                </a:solidFill>
                <a:latin typeface="Century Gothic" panose="020B0502020202020204" pitchFamily="34" charset="0"/>
                <a:ea typeface="Times New Roman" panose="02020603050405020304" pitchFamily="18" charset="0"/>
                <a:cs typeface="Times New Roman" panose="02020603050405020304" pitchFamily="18" charset="0"/>
              </a:rPr>
              <a:t>Quel dialogue avec la famille pour avancer ensemble et favoriser le bien-être de l’enfant ?</a:t>
            </a:r>
          </a:p>
        </p:txBody>
      </p:sp>
      <p:pic>
        <p:nvPicPr>
          <p:cNvPr id="10" name="Image 9">
            <a:extLst>
              <a:ext uri="{FF2B5EF4-FFF2-40B4-BE49-F238E27FC236}">
                <a16:creationId xmlns:a16="http://schemas.microsoft.com/office/drawing/2014/main" id="{BEAC06AD-1B14-4BB4-B87D-040ABBC784AD}"/>
              </a:ext>
            </a:extLst>
          </p:cNvPr>
          <p:cNvPicPr>
            <a:picLocks noChangeAspect="1"/>
          </p:cNvPicPr>
          <p:nvPr/>
        </p:nvPicPr>
        <p:blipFill>
          <a:blip r:embed="rId3"/>
          <a:stretch>
            <a:fillRect/>
          </a:stretch>
        </p:blipFill>
        <p:spPr>
          <a:xfrm>
            <a:off x="13223" y="3804313"/>
            <a:ext cx="4453591" cy="2967205"/>
          </a:xfrm>
          <a:prstGeom prst="rect">
            <a:avLst/>
          </a:prstGeom>
        </p:spPr>
      </p:pic>
      <p:pic>
        <p:nvPicPr>
          <p:cNvPr id="12" name="Image 11">
            <a:extLst>
              <a:ext uri="{FF2B5EF4-FFF2-40B4-BE49-F238E27FC236}">
                <a16:creationId xmlns:a16="http://schemas.microsoft.com/office/drawing/2014/main" id="{D19DC9F2-4E94-4F1A-8D3D-FFED63600447}"/>
              </a:ext>
            </a:extLst>
          </p:cNvPr>
          <p:cNvPicPr>
            <a:picLocks noChangeAspect="1"/>
          </p:cNvPicPr>
          <p:nvPr/>
        </p:nvPicPr>
        <p:blipFill rotWithShape="1">
          <a:blip r:embed="rId4"/>
          <a:srcRect l="29721" t="3404" r="11189" b="17617"/>
          <a:stretch/>
        </p:blipFill>
        <p:spPr>
          <a:xfrm>
            <a:off x="10287885" y="441062"/>
            <a:ext cx="1751715" cy="3167779"/>
          </a:xfrm>
          <a:prstGeom prst="rect">
            <a:avLst/>
          </a:prstGeom>
        </p:spPr>
      </p:pic>
    </p:spTree>
    <p:extLst>
      <p:ext uri="{BB962C8B-B14F-4D97-AF65-F5344CB8AC3E}">
        <p14:creationId xmlns:p14="http://schemas.microsoft.com/office/powerpoint/2010/main" val="991389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D111A0-E533-4E10-9876-09DA79AACF12}"/>
              </a:ext>
            </a:extLst>
          </p:cNvPr>
          <p:cNvSpPr>
            <a:spLocks noGrp="1"/>
          </p:cNvSpPr>
          <p:nvPr>
            <p:ph type="title"/>
          </p:nvPr>
        </p:nvSpPr>
        <p:spPr>
          <a:xfrm>
            <a:off x="220134" y="158241"/>
            <a:ext cx="11167534" cy="832104"/>
          </a:xfrm>
        </p:spPr>
        <p:txBody>
          <a:bodyPr>
            <a:noAutofit/>
          </a:bodyPr>
          <a:lstStyle/>
          <a:p>
            <a:r>
              <a:rPr lang="fr-FR" sz="3600" dirty="0">
                <a:latin typeface="Century Gothic" panose="020B0502020202020204" pitchFamily="34" charset="0"/>
              </a:rPr>
              <a:t>REFLEXION A MENER EN EQUIPE A LA PRE-RENTREE</a:t>
            </a:r>
          </a:p>
        </p:txBody>
      </p:sp>
      <p:sp>
        <p:nvSpPr>
          <p:cNvPr id="4" name="Espace réservé du numéro de diapositive 3">
            <a:extLst>
              <a:ext uri="{FF2B5EF4-FFF2-40B4-BE49-F238E27FC236}">
                <a16:creationId xmlns:a16="http://schemas.microsoft.com/office/drawing/2014/main" id="{27DB96B3-6535-45C6-A64E-EA6BC3AEECF4}"/>
              </a:ext>
            </a:extLst>
          </p:cNvPr>
          <p:cNvSpPr>
            <a:spLocks noGrp="1"/>
          </p:cNvSpPr>
          <p:nvPr>
            <p:ph type="sldNum" sz="quarter" idx="12"/>
          </p:nvPr>
        </p:nvSpPr>
        <p:spPr/>
        <p:txBody>
          <a:bodyPr/>
          <a:lstStyle/>
          <a:p>
            <a:pPr rtl="0"/>
            <a:fld id="{98C0CDE5-970C-4CC4-BF43-0DA127E73E82}" type="slidenum">
              <a:rPr lang="fr-FR" noProof="0" smtClean="0"/>
              <a:t>8</a:t>
            </a:fld>
            <a:endParaRPr lang="fr-FR" noProof="0"/>
          </a:p>
        </p:txBody>
      </p:sp>
      <p:pic>
        <p:nvPicPr>
          <p:cNvPr id="7" name="Image 6">
            <a:extLst>
              <a:ext uri="{FF2B5EF4-FFF2-40B4-BE49-F238E27FC236}">
                <a16:creationId xmlns:a16="http://schemas.microsoft.com/office/drawing/2014/main" id="{75493441-622D-48FC-A703-AA6DA1EDFB6D}"/>
              </a:ext>
            </a:extLst>
          </p:cNvPr>
          <p:cNvPicPr>
            <a:picLocks noChangeAspect="1"/>
          </p:cNvPicPr>
          <p:nvPr/>
        </p:nvPicPr>
        <p:blipFill rotWithShape="1">
          <a:blip r:embed="rId3"/>
          <a:srcRect r="4330" b="14594"/>
          <a:stretch/>
        </p:blipFill>
        <p:spPr>
          <a:xfrm>
            <a:off x="4799264" y="990345"/>
            <a:ext cx="2593472" cy="1915837"/>
          </a:xfrm>
          <a:prstGeom prst="rect">
            <a:avLst/>
          </a:prstGeom>
        </p:spPr>
      </p:pic>
      <p:pic>
        <p:nvPicPr>
          <p:cNvPr id="9" name="Image 8">
            <a:extLst>
              <a:ext uri="{FF2B5EF4-FFF2-40B4-BE49-F238E27FC236}">
                <a16:creationId xmlns:a16="http://schemas.microsoft.com/office/drawing/2014/main" id="{C14B6EFC-11E3-4041-9B77-5635F0AF3A55}"/>
              </a:ext>
            </a:extLst>
          </p:cNvPr>
          <p:cNvPicPr>
            <a:picLocks noChangeAspect="1"/>
          </p:cNvPicPr>
          <p:nvPr/>
        </p:nvPicPr>
        <p:blipFill>
          <a:blip r:embed="rId4"/>
          <a:stretch>
            <a:fillRect/>
          </a:stretch>
        </p:blipFill>
        <p:spPr>
          <a:xfrm>
            <a:off x="3748997" y="3831232"/>
            <a:ext cx="3958379" cy="3026768"/>
          </a:xfrm>
          <a:prstGeom prst="rect">
            <a:avLst/>
          </a:prstGeom>
        </p:spPr>
      </p:pic>
      <p:sp>
        <p:nvSpPr>
          <p:cNvPr id="10" name="Bulle narrative : ronde 9">
            <a:extLst>
              <a:ext uri="{FF2B5EF4-FFF2-40B4-BE49-F238E27FC236}">
                <a16:creationId xmlns:a16="http://schemas.microsoft.com/office/drawing/2014/main" id="{2818AE82-CAD5-4CE3-B14B-6EA5F1FF3582}"/>
              </a:ext>
            </a:extLst>
          </p:cNvPr>
          <p:cNvSpPr/>
          <p:nvPr/>
        </p:nvSpPr>
        <p:spPr>
          <a:xfrm>
            <a:off x="804332" y="1141974"/>
            <a:ext cx="3886200" cy="2226733"/>
          </a:xfrm>
          <a:prstGeom prst="wedgeEllipseCallout">
            <a:avLst>
              <a:gd name="adj1" fmla="val 60294"/>
              <a:gd name="adj2" fmla="val 79959"/>
            </a:avLst>
          </a:prstGeom>
          <a:solidFill>
            <a:schemeClr val="accent1">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Century Gothic" panose="020B0502020202020204" pitchFamily="34" charset="0"/>
              </a:rPr>
              <a:t>Quelles sont les possibilités d’aménagement pour l’après-midi, que nous pouvons proposer aux familles ?</a:t>
            </a:r>
          </a:p>
        </p:txBody>
      </p:sp>
      <p:sp>
        <p:nvSpPr>
          <p:cNvPr id="11" name="Bulle narrative : rectangle à coins arrondis 10">
            <a:extLst>
              <a:ext uri="{FF2B5EF4-FFF2-40B4-BE49-F238E27FC236}">
                <a16:creationId xmlns:a16="http://schemas.microsoft.com/office/drawing/2014/main" id="{4B662620-7677-48AD-8964-A9E0D0261188}"/>
              </a:ext>
            </a:extLst>
          </p:cNvPr>
          <p:cNvSpPr/>
          <p:nvPr/>
        </p:nvSpPr>
        <p:spPr>
          <a:xfrm>
            <a:off x="7919800" y="2334432"/>
            <a:ext cx="3886200" cy="1915836"/>
          </a:xfrm>
          <a:prstGeom prst="wedgeRoundRectCallout">
            <a:avLst>
              <a:gd name="adj1" fmla="val -95883"/>
              <a:gd name="adj2" fmla="val 62500"/>
              <a:gd name="adj3" fmla="val 16667"/>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Century Gothic" panose="020B0502020202020204" pitchFamily="34" charset="0"/>
              </a:rPr>
              <a:t>Sur quels éléments allons-nous nous appuyer pour apprécier les demandes d’aménagement  des familles ?</a:t>
            </a:r>
          </a:p>
        </p:txBody>
      </p:sp>
      <p:sp>
        <p:nvSpPr>
          <p:cNvPr id="12" name="Bulle narrative : rectangle à coins arrondis 11">
            <a:extLst>
              <a:ext uri="{FF2B5EF4-FFF2-40B4-BE49-F238E27FC236}">
                <a16:creationId xmlns:a16="http://schemas.microsoft.com/office/drawing/2014/main" id="{2ABD849C-2ECE-4396-859A-174A1E052E54}"/>
              </a:ext>
            </a:extLst>
          </p:cNvPr>
          <p:cNvSpPr/>
          <p:nvPr/>
        </p:nvSpPr>
        <p:spPr>
          <a:xfrm>
            <a:off x="386000" y="4191000"/>
            <a:ext cx="3362997" cy="1430867"/>
          </a:xfrm>
          <a:prstGeom prst="wedgeRoundRectCallout">
            <a:avLst>
              <a:gd name="adj1" fmla="val 85251"/>
              <a:gd name="adj2" fmla="val -26824"/>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Century Gothic" panose="020B0502020202020204" pitchFamily="34" charset="0"/>
              </a:rPr>
              <a:t>Comment allons-nous jouer notre rôle de </a:t>
            </a:r>
            <a:r>
              <a:rPr lang="fr-FR" b="1" dirty="0" err="1">
                <a:latin typeface="Century Gothic" panose="020B0502020202020204" pitchFamily="34" charset="0"/>
              </a:rPr>
              <a:t>co</a:t>
            </a:r>
            <a:r>
              <a:rPr lang="fr-FR" b="1" dirty="0">
                <a:latin typeface="Century Gothic" panose="020B0502020202020204" pitchFamily="34" charset="0"/>
              </a:rPr>
              <a:t>-éducateur ?</a:t>
            </a:r>
          </a:p>
        </p:txBody>
      </p:sp>
      <p:sp>
        <p:nvSpPr>
          <p:cNvPr id="13" name="Bulle narrative : rectangle 12">
            <a:extLst>
              <a:ext uri="{FF2B5EF4-FFF2-40B4-BE49-F238E27FC236}">
                <a16:creationId xmlns:a16="http://schemas.microsoft.com/office/drawing/2014/main" id="{4ED844EB-91EC-4160-B2DD-40CCD82D3AB2}"/>
              </a:ext>
            </a:extLst>
          </p:cNvPr>
          <p:cNvSpPr/>
          <p:nvPr/>
        </p:nvSpPr>
        <p:spPr>
          <a:xfrm>
            <a:off x="8274643" y="4802721"/>
            <a:ext cx="3362997" cy="1583267"/>
          </a:xfrm>
          <a:prstGeom prst="wedgeRectCallout">
            <a:avLst>
              <a:gd name="adj1" fmla="val -98073"/>
              <a:gd name="adj2" fmla="val -50057"/>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Century Gothic" panose="020B0502020202020204" pitchFamily="34" charset="0"/>
              </a:rPr>
              <a:t>Quel suivi mettre en place pour évaluer si l’aménagement mis en place est adapté aux besoins de l’enfant ?</a:t>
            </a:r>
          </a:p>
        </p:txBody>
      </p:sp>
    </p:spTree>
    <p:extLst>
      <p:ext uri="{BB962C8B-B14F-4D97-AF65-F5344CB8AC3E}">
        <p14:creationId xmlns:p14="http://schemas.microsoft.com/office/powerpoint/2010/main" val="88546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4780673E-D826-4AA0-8FBD-F6B340638DC8}"/>
              </a:ext>
            </a:extLst>
          </p:cNvPr>
          <p:cNvSpPr>
            <a:spLocks noGrp="1"/>
          </p:cNvSpPr>
          <p:nvPr>
            <p:ph type="sldNum" sz="quarter" idx="12"/>
          </p:nvPr>
        </p:nvSpPr>
        <p:spPr/>
        <p:txBody>
          <a:bodyPr/>
          <a:lstStyle/>
          <a:p>
            <a:pPr rtl="0"/>
            <a:fld id="{98C0CDE5-970C-4CC4-BF43-0DA127E73E82}" type="slidenum">
              <a:rPr lang="fr-FR" noProof="0" smtClean="0"/>
              <a:t>9</a:t>
            </a:fld>
            <a:endParaRPr lang="fr-FR" noProof="0"/>
          </a:p>
        </p:txBody>
      </p:sp>
      <p:sp>
        <p:nvSpPr>
          <p:cNvPr id="4" name="Titre 3">
            <a:extLst>
              <a:ext uri="{FF2B5EF4-FFF2-40B4-BE49-F238E27FC236}">
                <a16:creationId xmlns:a16="http://schemas.microsoft.com/office/drawing/2014/main" id="{7C79FE62-C2C9-4A5C-BD72-4D098EB8CF60}"/>
              </a:ext>
            </a:extLst>
          </p:cNvPr>
          <p:cNvSpPr>
            <a:spLocks noGrp="1"/>
          </p:cNvSpPr>
          <p:nvPr>
            <p:ph type="title"/>
          </p:nvPr>
        </p:nvSpPr>
        <p:spPr>
          <a:xfrm rot="21180000">
            <a:off x="-85916" y="782546"/>
            <a:ext cx="7682905" cy="1325563"/>
          </a:xfrm>
          <a:solidFill>
            <a:schemeClr val="tx2"/>
          </a:solidFill>
        </p:spPr>
        <p:txBody>
          <a:bodyPr>
            <a:normAutofit/>
          </a:bodyPr>
          <a:lstStyle/>
          <a:p>
            <a:r>
              <a:rPr lang="fr-FR" dirty="0">
                <a:latin typeface="Century Gothic" panose="020B0502020202020204" pitchFamily="34" charset="0"/>
              </a:rPr>
              <a:t>Définir une politique d’accueil</a:t>
            </a:r>
          </a:p>
        </p:txBody>
      </p:sp>
      <p:pic>
        <p:nvPicPr>
          <p:cNvPr id="6" name="Image 5">
            <a:extLst>
              <a:ext uri="{FF2B5EF4-FFF2-40B4-BE49-F238E27FC236}">
                <a16:creationId xmlns:a16="http://schemas.microsoft.com/office/drawing/2014/main" id="{AE402E47-5745-4A1B-B734-DD627EBBF457}"/>
              </a:ext>
            </a:extLst>
          </p:cNvPr>
          <p:cNvPicPr>
            <a:picLocks noChangeAspect="1"/>
          </p:cNvPicPr>
          <p:nvPr/>
        </p:nvPicPr>
        <p:blipFill>
          <a:blip r:embed="rId3"/>
          <a:stretch>
            <a:fillRect/>
          </a:stretch>
        </p:blipFill>
        <p:spPr>
          <a:xfrm>
            <a:off x="4555377" y="3767137"/>
            <a:ext cx="3857625" cy="3090863"/>
          </a:xfrm>
          <a:prstGeom prst="rect">
            <a:avLst/>
          </a:prstGeom>
        </p:spPr>
      </p:pic>
      <p:sp>
        <p:nvSpPr>
          <p:cNvPr id="7" name="Rectangle : coins arrondis 6">
            <a:extLst>
              <a:ext uri="{FF2B5EF4-FFF2-40B4-BE49-F238E27FC236}">
                <a16:creationId xmlns:a16="http://schemas.microsoft.com/office/drawing/2014/main" id="{94131F84-570A-4765-8119-05D20D0649A1}"/>
              </a:ext>
            </a:extLst>
          </p:cNvPr>
          <p:cNvSpPr/>
          <p:nvPr/>
        </p:nvSpPr>
        <p:spPr>
          <a:xfrm>
            <a:off x="1804636" y="2869989"/>
            <a:ext cx="3286664" cy="89714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Century Gothic" panose="020B0502020202020204" pitchFamily="34" charset="0"/>
              </a:rPr>
              <a:t>Faire un état des lieux de l’existant</a:t>
            </a:r>
          </a:p>
        </p:txBody>
      </p:sp>
      <p:sp>
        <p:nvSpPr>
          <p:cNvPr id="9" name="Organigramme : Alternative 8">
            <a:extLst>
              <a:ext uri="{FF2B5EF4-FFF2-40B4-BE49-F238E27FC236}">
                <a16:creationId xmlns:a16="http://schemas.microsoft.com/office/drawing/2014/main" id="{94DC46FF-58BA-449D-97A1-E217591EA8D3}"/>
              </a:ext>
            </a:extLst>
          </p:cNvPr>
          <p:cNvSpPr/>
          <p:nvPr/>
        </p:nvSpPr>
        <p:spPr>
          <a:xfrm>
            <a:off x="5608332" y="2221955"/>
            <a:ext cx="2984739" cy="698739"/>
          </a:xfrm>
          <a:prstGeom prst="flowChartAlternateProcess">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Century Gothic" panose="020B0502020202020204" pitchFamily="34" charset="0"/>
              </a:rPr>
              <a:t>Requestionner nos pratiques</a:t>
            </a:r>
          </a:p>
        </p:txBody>
      </p:sp>
      <p:sp>
        <p:nvSpPr>
          <p:cNvPr id="10" name="Organigramme : Alternative 9">
            <a:extLst>
              <a:ext uri="{FF2B5EF4-FFF2-40B4-BE49-F238E27FC236}">
                <a16:creationId xmlns:a16="http://schemas.microsoft.com/office/drawing/2014/main" id="{AF6AB0BC-63B5-494D-B125-9661D1DA81E8}"/>
              </a:ext>
            </a:extLst>
          </p:cNvPr>
          <p:cNvSpPr/>
          <p:nvPr/>
        </p:nvSpPr>
        <p:spPr>
          <a:xfrm>
            <a:off x="8413002" y="3224708"/>
            <a:ext cx="2984739" cy="698739"/>
          </a:xfrm>
          <a:prstGeom prst="flowChartAlternateProcess">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Century Gothic" panose="020B0502020202020204" pitchFamily="34" charset="0"/>
              </a:rPr>
              <a:t>Poser les bases d’une co-éducation</a:t>
            </a:r>
          </a:p>
        </p:txBody>
      </p:sp>
      <p:sp>
        <p:nvSpPr>
          <p:cNvPr id="11" name="Organigramme : Alternative 10">
            <a:extLst>
              <a:ext uri="{FF2B5EF4-FFF2-40B4-BE49-F238E27FC236}">
                <a16:creationId xmlns:a16="http://schemas.microsoft.com/office/drawing/2014/main" id="{7730B4E9-1773-46E5-8E6D-FA57188F8841}"/>
              </a:ext>
            </a:extLst>
          </p:cNvPr>
          <p:cNvSpPr/>
          <p:nvPr/>
        </p:nvSpPr>
        <p:spPr>
          <a:xfrm rot="827387">
            <a:off x="8781000" y="4170719"/>
            <a:ext cx="2984739" cy="698739"/>
          </a:xfrm>
          <a:prstGeom prst="flowChartAlternateProcess">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Century Gothic" panose="020B0502020202020204" pitchFamily="34" charset="0"/>
              </a:rPr>
              <a:t>Répondre aux besoins affectifs des enfants</a:t>
            </a:r>
          </a:p>
        </p:txBody>
      </p:sp>
      <p:sp>
        <p:nvSpPr>
          <p:cNvPr id="12" name="Organigramme : Alternative 11">
            <a:extLst>
              <a:ext uri="{FF2B5EF4-FFF2-40B4-BE49-F238E27FC236}">
                <a16:creationId xmlns:a16="http://schemas.microsoft.com/office/drawing/2014/main" id="{E91C2D27-3707-4A96-8462-109C75E7D31F}"/>
              </a:ext>
            </a:extLst>
          </p:cNvPr>
          <p:cNvSpPr/>
          <p:nvPr/>
        </p:nvSpPr>
        <p:spPr>
          <a:xfrm rot="21278092">
            <a:off x="8296003" y="5119259"/>
            <a:ext cx="2984739" cy="698739"/>
          </a:xfrm>
          <a:prstGeom prst="flowChartAlternateProcess">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Century Gothic" panose="020B0502020202020204" pitchFamily="34" charset="0"/>
              </a:rPr>
              <a:t>Organiser des rencontres</a:t>
            </a:r>
          </a:p>
        </p:txBody>
      </p:sp>
      <p:sp>
        <p:nvSpPr>
          <p:cNvPr id="13" name="Organigramme : Alternative 12">
            <a:extLst>
              <a:ext uri="{FF2B5EF4-FFF2-40B4-BE49-F238E27FC236}">
                <a16:creationId xmlns:a16="http://schemas.microsoft.com/office/drawing/2014/main" id="{FE7179B9-8B9A-414E-8E90-6CD58CB751B3}"/>
              </a:ext>
            </a:extLst>
          </p:cNvPr>
          <p:cNvSpPr/>
          <p:nvPr/>
        </p:nvSpPr>
        <p:spPr>
          <a:xfrm rot="20877128">
            <a:off x="1530587" y="5772433"/>
            <a:ext cx="2984739" cy="698739"/>
          </a:xfrm>
          <a:prstGeom prst="flowChartAlternateProcess">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Century Gothic" panose="020B0502020202020204" pitchFamily="34" charset="0"/>
              </a:rPr>
              <a:t>Mettre en place des outils de liaison</a:t>
            </a:r>
          </a:p>
        </p:txBody>
      </p:sp>
      <p:sp>
        <p:nvSpPr>
          <p:cNvPr id="14" name="Organigramme : Alternative 13">
            <a:extLst>
              <a:ext uri="{FF2B5EF4-FFF2-40B4-BE49-F238E27FC236}">
                <a16:creationId xmlns:a16="http://schemas.microsoft.com/office/drawing/2014/main" id="{593D584E-9B7E-4345-8D1B-69D4B8C21B17}"/>
              </a:ext>
            </a:extLst>
          </p:cNvPr>
          <p:cNvSpPr/>
          <p:nvPr/>
        </p:nvSpPr>
        <p:spPr>
          <a:xfrm>
            <a:off x="1525204" y="5036235"/>
            <a:ext cx="2984739" cy="698739"/>
          </a:xfrm>
          <a:prstGeom prst="flowChartAlternateProcess">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Century Gothic" panose="020B0502020202020204" pitchFamily="34" charset="0"/>
              </a:rPr>
              <a:t>Définir nos actions pour accueillir l’enfant et sa famille</a:t>
            </a:r>
          </a:p>
        </p:txBody>
      </p:sp>
      <p:sp>
        <p:nvSpPr>
          <p:cNvPr id="2" name="Rectangle 1">
            <a:extLst>
              <a:ext uri="{FF2B5EF4-FFF2-40B4-BE49-F238E27FC236}">
                <a16:creationId xmlns:a16="http://schemas.microsoft.com/office/drawing/2014/main" id="{E5AB6DAA-C97A-482C-9DE6-01AAD2A8B6B9}"/>
              </a:ext>
            </a:extLst>
          </p:cNvPr>
          <p:cNvSpPr/>
          <p:nvPr/>
        </p:nvSpPr>
        <p:spPr>
          <a:xfrm rot="21186169">
            <a:off x="-11353" y="2288980"/>
            <a:ext cx="4664390" cy="47015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Century Gothic" panose="020B0502020202020204" pitchFamily="34" charset="0"/>
              </a:rPr>
              <a:t>En lien avec les orientations diocésaines</a:t>
            </a:r>
          </a:p>
        </p:txBody>
      </p:sp>
      <p:pic>
        <p:nvPicPr>
          <p:cNvPr id="1026" name="Image 4" descr="LOGO_DDEC44">
            <a:extLst>
              <a:ext uri="{FF2B5EF4-FFF2-40B4-BE49-F238E27FC236}">
                <a16:creationId xmlns:a16="http://schemas.microsoft.com/office/drawing/2014/main" id="{8CADA994-4759-435E-A0D6-5EEC670E61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05208" y="247954"/>
            <a:ext cx="1203325"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9410243"/>
      </p:ext>
    </p:extLst>
  </p:cSld>
  <p:clrMapOvr>
    <a:masterClrMapping/>
  </p:clrMapOvr>
</p:sld>
</file>

<file path=ppt/theme/theme1.xml><?xml version="1.0" encoding="utf-8"?>
<a:theme xmlns:a="http://schemas.openxmlformats.org/drawingml/2006/main" name="Thème Office">
  <a:themeElements>
    <a:clrScheme name="Custom 22">
      <a:dk1>
        <a:srgbClr val="9D0F00"/>
      </a:dk1>
      <a:lt1>
        <a:sysClr val="window" lastClr="FFFFFF"/>
      </a:lt1>
      <a:dk2>
        <a:srgbClr val="D30F00"/>
      </a:dk2>
      <a:lt2>
        <a:srgbClr val="C07400"/>
      </a:lt2>
      <a:accent1>
        <a:srgbClr val="005CC9"/>
      </a:accent1>
      <a:accent2>
        <a:srgbClr val="008EDC"/>
      </a:accent2>
      <a:accent3>
        <a:srgbClr val="3DA800"/>
      </a:accent3>
      <a:accent4>
        <a:srgbClr val="4D4D4D"/>
      </a:accent4>
      <a:accent5>
        <a:srgbClr val="FFAA00"/>
      </a:accent5>
      <a:accent6>
        <a:srgbClr val="1F7100"/>
      </a:accent6>
      <a:hlink>
        <a:srgbClr val="D30F00"/>
      </a:hlink>
      <a:folHlink>
        <a:srgbClr val="D30F00"/>
      </a:folHlink>
    </a:clrScheme>
    <a:fontScheme name="Custom 22">
      <a:majorFont>
        <a:latin typeface="Comic Sans MS"/>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gs>
            <a:gs pos="100000">
              <a:schemeClr val="tx2"/>
            </a:gs>
          </a:gsLst>
          <a:lin ang="36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30478486_TF66931380" id="{186CBF49-FD27-4B76-ABED-D6BE699447F5}" vid="{D4B73DB7-75AC-4CB7-8EED-7C0B2FA04DE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EDE487-EF5C-4E3A-89EA-C4A4C06ADA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2F2E390-9EA7-455D-AC1E-A444746248A2}">
  <ds:schemaRefs>
    <ds:schemaRef ds:uri="http://www.w3.org/XML/1998/namespace"/>
    <ds:schemaRef ds:uri="http://schemas.openxmlformats.org/package/2006/metadata/core-properties"/>
    <ds:schemaRef ds:uri="http://purl.org/dc/dcmitype/"/>
    <ds:schemaRef ds:uri="http://purl.org/dc/elements/1.1/"/>
    <ds:schemaRef ds:uri="http://purl.org/dc/terms/"/>
    <ds:schemaRef ds:uri="http://schemas.microsoft.com/office/2006/documentManagement/types"/>
    <ds:schemaRef ds:uri="http://schemas.microsoft.com/office/infopath/2007/PartnerControls"/>
    <ds:schemaRef ds:uri="16c05727-aa75-4e4a-9b5f-8a80a1165891"/>
    <ds:schemaRef ds:uri="71af3243-3dd4-4a8d-8c0d-dd76da1f02a5"/>
    <ds:schemaRef ds:uri="http://schemas.microsoft.com/office/2006/metadata/properties"/>
  </ds:schemaRefs>
</ds:datastoreItem>
</file>

<file path=customXml/itemProps3.xml><?xml version="1.0" encoding="utf-8"?>
<ds:datastoreItem xmlns:ds="http://schemas.openxmlformats.org/officeDocument/2006/customXml" ds:itemID="{ECE4DFFA-4044-499B-B253-CECDC4E80F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Présentation pour école primaire</Template>
  <TotalTime>0</TotalTime>
  <Words>2093</Words>
  <Application>Microsoft Office PowerPoint</Application>
  <PresentationFormat>Grand écran</PresentationFormat>
  <Paragraphs>393</Paragraphs>
  <Slides>22</Slides>
  <Notes>22</Notes>
  <HiddenSlides>0</HiddenSlides>
  <MMClips>0</MMClips>
  <ScaleCrop>false</ScaleCrop>
  <HeadingPairs>
    <vt:vector size="6" baseType="variant">
      <vt:variant>
        <vt:lpstr>Polices utilisées</vt:lpstr>
      </vt:variant>
      <vt:variant>
        <vt:i4>16</vt:i4>
      </vt:variant>
      <vt:variant>
        <vt:lpstr>Thème</vt:lpstr>
      </vt:variant>
      <vt:variant>
        <vt:i4>1</vt:i4>
      </vt:variant>
      <vt:variant>
        <vt:lpstr>Titres des diapositives</vt:lpstr>
      </vt:variant>
      <vt:variant>
        <vt:i4>22</vt:i4>
      </vt:variant>
    </vt:vector>
  </HeadingPairs>
  <TitlesOfParts>
    <vt:vector size="39" baseType="lpstr">
      <vt:lpstr>Arial</vt:lpstr>
      <vt:lpstr>Broadway</vt:lpstr>
      <vt:lpstr>Calibri</vt:lpstr>
      <vt:lpstr>Century Gothic</vt:lpstr>
      <vt:lpstr>Comic Sans MS</vt:lpstr>
      <vt:lpstr>Cooper Black</vt:lpstr>
      <vt:lpstr>Curlz MT</vt:lpstr>
      <vt:lpstr>Felix Titling</vt:lpstr>
      <vt:lpstr>Franklin Gothic Book</vt:lpstr>
      <vt:lpstr>Gigi</vt:lpstr>
      <vt:lpstr>Jokerman</vt:lpstr>
      <vt:lpstr>Magneto</vt:lpstr>
      <vt:lpstr>Showcard Gothic</vt:lpstr>
      <vt:lpstr>Snap ITC</vt:lpstr>
      <vt:lpstr>Times New Roman</vt:lpstr>
      <vt:lpstr>Wingdings</vt:lpstr>
      <vt:lpstr>Thème Office</vt:lpstr>
      <vt:lpstr>L’école maternelle</vt:lpstr>
      <vt:lpstr>L’âge de l’instruction obligatoire abaissé à 3 ans </vt:lpstr>
      <vt:lpstr>L’âge de l’instruction obligatoire abaissé à 3 ans </vt:lpstr>
      <vt:lpstr>L’âge de l’instruction obligatoire abaissé à 3 ans </vt:lpstr>
      <vt:lpstr>L’obligation d’assiduité </vt:lpstr>
      <vt:lpstr>Aménagement du temps de présence l’après-midi</vt:lpstr>
      <vt:lpstr>Et la propreté ?</vt:lpstr>
      <vt:lpstr>REFLEXION A MENER EN EQUIPE A LA PRE-RENTREE</vt:lpstr>
      <vt:lpstr>Définir une politique d’accueil</vt:lpstr>
      <vt:lpstr>Affichage dans chaque classe 1e et 2e degré</vt:lpstr>
      <vt:lpstr>Les visites médicales</vt:lpstr>
      <vt:lpstr>LUTTER CONTRE LE HARCELEMENT DES LA MATERNELLE</vt:lpstr>
      <vt:lpstr>L’école maternelle</vt:lpstr>
      <vt:lpstr>Circulaire de rentrée  quelques éléments</vt:lpstr>
      <vt:lpstr>Une école de l’épanouissement et  du langage</vt:lpstr>
      <vt:lpstr>Une école de l’épanouissement et  du langage</vt:lpstr>
      <vt:lpstr>Une école de l’épanouissement et  du langage</vt:lpstr>
      <vt:lpstr>L’école maternelle</vt:lpstr>
      <vt:lpstr>ECOLE DU LANGAGE</vt:lpstr>
      <vt:lpstr>Découvrir les nombres et leurs utilisations </vt:lpstr>
      <vt:lpstr>LES LANGUES VIVANTES ETRANGERES</vt:lpstr>
      <vt:lpstr>Bonne rentrée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2019-08-24T11:54:13Z</dcterms:created>
  <dcterms:modified xsi:type="dcterms:W3CDTF">2019-08-27T19:31:11Z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