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83" r:id="rId5"/>
    <p:sldId id="278" r:id="rId6"/>
    <p:sldId id="280" r:id="rId7"/>
    <p:sldId id="281" r:id="rId8"/>
    <p:sldId id="282" r:id="rId9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lelay@ec44.f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72045" y="2769326"/>
            <a:ext cx="7601957" cy="2039153"/>
          </a:xfrm>
        </p:spPr>
        <p:txBody>
          <a:bodyPr/>
          <a:lstStyle/>
          <a:p>
            <a:r>
              <a:rPr lang="fr-FR" dirty="0" smtClean="0"/>
              <a:t>Animation BEP</a:t>
            </a:r>
            <a:br>
              <a:rPr lang="fr-FR" dirty="0" smtClean="0"/>
            </a:br>
            <a:r>
              <a:rPr lang="fr-FR" dirty="0" smtClean="0"/>
              <a:t>« </a:t>
            </a:r>
            <a:r>
              <a:rPr lang="fr-FR" sz="4000" dirty="0" smtClean="0"/>
              <a:t>Difficultés scolaires et psychomotricité »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4808479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Vendredi </a:t>
            </a:r>
            <a:r>
              <a:rPr lang="fr-FR" sz="3200" b="1" smtClean="0">
                <a:solidFill>
                  <a:schemeClr val="accent2"/>
                </a:solidFill>
              </a:rPr>
              <a:t>7 septembre  </a:t>
            </a:r>
            <a:r>
              <a:rPr lang="fr-FR" sz="3200" b="1" dirty="0" smtClean="0">
                <a:solidFill>
                  <a:schemeClr val="accent2"/>
                </a:solidFill>
              </a:rPr>
              <a:t>2018</a:t>
            </a:r>
          </a:p>
          <a:p>
            <a:r>
              <a:rPr lang="fr-FR" sz="3200" b="1" dirty="0" smtClean="0">
                <a:solidFill>
                  <a:schemeClr val="accent2"/>
                </a:solidFill>
              </a:rPr>
              <a:t>2D </a:t>
            </a:r>
          </a:p>
        </p:txBody>
      </p:sp>
    </p:spTree>
    <p:extLst>
      <p:ext uri="{BB962C8B-B14F-4D97-AF65-F5344CB8AC3E}">
        <p14:creationId xmlns:p14="http://schemas.microsoft.com/office/powerpoint/2010/main" val="285616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Déroulé de la journée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1"/>
                </a:solidFill>
              </a:rPr>
              <a:t>Accueil </a:t>
            </a:r>
          </a:p>
          <a:p>
            <a:r>
              <a:rPr lang="fr-FR" u="sng" dirty="0" smtClean="0"/>
              <a:t>9h 15 / informations service BEP</a:t>
            </a:r>
            <a:endParaRPr lang="fr-FR" dirty="0" smtClean="0"/>
          </a:p>
          <a:p>
            <a:r>
              <a:rPr lang="fr-FR" u="sng" dirty="0" smtClean="0"/>
              <a:t>10h  / 12h15 </a:t>
            </a:r>
            <a:r>
              <a:rPr lang="fr-FR" dirty="0" smtClean="0"/>
              <a:t>: Intervention de Madame HAMZA, psychomotricienne</a:t>
            </a:r>
          </a:p>
          <a:p>
            <a:pPr marL="0" indent="0" algn="ctr">
              <a:buNone/>
            </a:pPr>
            <a:r>
              <a:rPr lang="fr-FR" dirty="0" smtClean="0"/>
              <a:t>Association des psychomotriciens de la ville de Nantes.</a:t>
            </a:r>
          </a:p>
          <a:p>
            <a:r>
              <a:rPr lang="fr-FR" i="1" dirty="0" smtClean="0">
                <a:solidFill>
                  <a:schemeClr val="accent1"/>
                </a:solidFill>
              </a:rPr>
              <a:t>12h15 / 13h 30  : Pause déjeuner</a:t>
            </a:r>
          </a:p>
          <a:p>
            <a:r>
              <a:rPr lang="fr-FR" u="sng" dirty="0" smtClean="0"/>
              <a:t>13h 45  </a:t>
            </a:r>
            <a:r>
              <a:rPr lang="fr-FR" dirty="0" smtClean="0"/>
              <a:t>: intervention Eric BILLET – Christine Motteau</a:t>
            </a:r>
          </a:p>
          <a:p>
            <a:r>
              <a:rPr lang="fr-FR" u="sng" dirty="0" smtClean="0"/>
              <a:t>14H</a:t>
            </a:r>
            <a:r>
              <a:rPr lang="fr-FR" dirty="0"/>
              <a:t> </a:t>
            </a:r>
            <a:r>
              <a:rPr lang="fr-FR" dirty="0" smtClean="0"/>
              <a:t>: Service de Psychologie</a:t>
            </a:r>
            <a:endParaRPr lang="fr-FR" u="sng" dirty="0" smtClean="0"/>
          </a:p>
          <a:p>
            <a:r>
              <a:rPr lang="fr-FR" u="sng" dirty="0" smtClean="0"/>
              <a:t>15H/ 16H15</a:t>
            </a:r>
            <a:r>
              <a:rPr lang="fr-FR" dirty="0" smtClean="0"/>
              <a:t>:  Réunion / échanges par secteur des ERMDPH ( </a:t>
            </a:r>
            <a:r>
              <a:rPr lang="fr-FR" dirty="0" err="1" smtClean="0"/>
              <a:t>cf</a:t>
            </a:r>
            <a:r>
              <a:rPr lang="fr-FR" dirty="0" smtClean="0"/>
              <a:t> répartition salle)</a:t>
            </a:r>
          </a:p>
          <a:p>
            <a:pPr marL="0" indent="0" algn="ctr">
              <a:buNone/>
            </a:pPr>
            <a:r>
              <a:rPr lang="fr-FR" i="1" dirty="0" smtClean="0"/>
              <a:t>Disponibilité du service BEP jusqu’à 16H45 ( questions particulières) </a:t>
            </a:r>
          </a:p>
          <a:p>
            <a:endParaRPr lang="fr-FR" b="1" i="1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678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Bienvenue....</a:t>
            </a:r>
            <a:br>
              <a:rPr lang="fr-FR" dirty="0" smtClean="0"/>
            </a:br>
            <a:r>
              <a:rPr lang="fr-FR" i="1" dirty="0" smtClean="0"/>
              <a:t>De nouveaux visages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7940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1"/>
                </a:solidFill>
              </a:rPr>
              <a:t>Ulis Collège</a:t>
            </a:r>
          </a:p>
          <a:p>
            <a:pPr marL="0" indent="0">
              <a:buNone/>
            </a:pPr>
            <a:r>
              <a:rPr lang="fr-FR" dirty="0" smtClean="0"/>
              <a:t>Nadège Guiheneuf – </a:t>
            </a:r>
            <a:r>
              <a:rPr lang="fr-FR" dirty="0" smtClean="0"/>
              <a:t>Blain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1"/>
                </a:solidFill>
              </a:rPr>
              <a:t>Etablissement Médico social ( EMS)</a:t>
            </a:r>
          </a:p>
          <a:p>
            <a:pPr marL="0" indent="0">
              <a:buNone/>
            </a:pPr>
            <a:r>
              <a:rPr lang="fr-FR" dirty="0" smtClean="0"/>
              <a:t>Corinne Hamon – IEM Estran St Nazaire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1"/>
                </a:solidFill>
              </a:rPr>
              <a:t>Personnes ressources BEP collège et lycées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1"/>
                </a:solidFill>
              </a:rPr>
              <a:t>Référents MIJEC </a:t>
            </a:r>
            <a:r>
              <a:rPr lang="fr-FR" b="1" dirty="0" smtClean="0">
                <a:solidFill>
                  <a:schemeClr val="accent1"/>
                </a:solidFill>
              </a:rPr>
              <a:t>établissements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err="1" smtClean="0">
                <a:solidFill>
                  <a:schemeClr val="tx1"/>
                </a:solidFill>
              </a:rPr>
              <a:t>Segpa</a:t>
            </a:r>
            <a:endParaRPr lang="fr-FR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chemeClr val="tx1"/>
                </a:solidFill>
              </a:rPr>
              <a:t>DMA : dispositif Mobile Allophone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chemeClr val="tx1"/>
                </a:solidFill>
              </a:rPr>
              <a:t>DPRD: Dispositif de Prévention du Décrochage scolaire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chemeClr val="tx1"/>
                </a:solidFill>
              </a:rPr>
              <a:t>Pôle d’Insertion de l’enseignement catholique ( PIEC 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655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BEP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06731"/>
            <a:ext cx="8596668" cy="4434631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CF Annuaire</a:t>
            </a:r>
            <a:r>
              <a:rPr lang="fr-FR" b="1" dirty="0" smtClean="0">
                <a:solidFill>
                  <a:schemeClr val="accent2"/>
                </a:solidFill>
              </a:rPr>
              <a:t>...et infos/documents sur site présence Web</a:t>
            </a:r>
          </a:p>
          <a:p>
            <a:pPr marL="0" indent="0">
              <a:buNone/>
            </a:pPr>
            <a:r>
              <a:rPr lang="fr-FR" dirty="0" smtClean="0"/>
              <a:t>Page 26 et 85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2"/>
                </a:solidFill>
              </a:rPr>
              <a:t>Béatrice </a:t>
            </a:r>
            <a:r>
              <a:rPr lang="fr-FR" b="1" dirty="0" err="1" smtClean="0">
                <a:solidFill>
                  <a:schemeClr val="accent2"/>
                </a:solidFill>
              </a:rPr>
              <a:t>Lelay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dirty="0" smtClean="0"/>
              <a:t>Assistante: 02 51 81 64 41 – </a:t>
            </a:r>
            <a:r>
              <a:rPr lang="fr-FR" b="1" dirty="0" smtClean="0">
                <a:hlinkClick r:id="rId2"/>
              </a:rPr>
              <a:t>blelay@ec44.fr</a:t>
            </a: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u="sng" dirty="0" smtClean="0">
                <a:solidFill>
                  <a:schemeClr val="accent2"/>
                </a:solidFill>
              </a:rPr>
              <a:t>Béatrice Bédier </a:t>
            </a:r>
            <a:r>
              <a:rPr lang="fr-FR" b="1" dirty="0" smtClean="0">
                <a:solidFill>
                  <a:schemeClr val="accent2"/>
                </a:solidFill>
              </a:rPr>
              <a:t>: </a:t>
            </a:r>
            <a:r>
              <a:rPr lang="fr-FR" dirty="0" smtClean="0"/>
              <a:t>référente service BEP – Pôle PEP – Pôle RH – Lien Formation - 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lien personne </a:t>
            </a:r>
            <a:r>
              <a:rPr lang="fr-FR" u="sng" dirty="0" smtClean="0"/>
              <a:t>Référents Mijec </a:t>
            </a:r>
            <a:r>
              <a:rPr lang="fr-FR" dirty="0" smtClean="0"/>
              <a:t>Etablissements ( prévention décrochage: absentéisme – risque exclusion – orientation – parcours </a:t>
            </a:r>
            <a:r>
              <a:rPr lang="fr-FR" dirty="0" err="1" smtClean="0"/>
              <a:t>individialisés</a:t>
            </a:r>
            <a:r>
              <a:rPr lang="fr-FR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u="sng" dirty="0"/>
              <a:t> </a:t>
            </a:r>
            <a:r>
              <a:rPr lang="fr-FR" b="1" u="sng" dirty="0" smtClean="0"/>
              <a:t>7 novembre – DDEC – 14H – Agir sur le climat scolaire</a:t>
            </a:r>
          </a:p>
          <a:p>
            <a:pPr>
              <a:buFont typeface="Wingdings" panose="05000000000000000000" pitchFamily="2" charset="2"/>
              <a:buChar char="q"/>
            </a:pPr>
            <a:endParaRPr lang="fr-FR" b="1" u="sng" dirty="0" smtClean="0"/>
          </a:p>
          <a:p>
            <a:pPr marL="0" indent="0">
              <a:buNone/>
            </a:pPr>
            <a:r>
              <a:rPr lang="fr-FR" b="1" u="sng" dirty="0" smtClean="0">
                <a:solidFill>
                  <a:schemeClr val="accent2"/>
                </a:solidFill>
              </a:rPr>
              <a:t>Gildas Coignet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 Lien </a:t>
            </a:r>
            <a:r>
              <a:rPr lang="fr-FR" b="1" u="sng" dirty="0" smtClean="0"/>
              <a:t>Personne ressource BEP </a:t>
            </a:r>
            <a:r>
              <a:rPr lang="fr-FR" dirty="0" smtClean="0"/>
              <a:t>: </a:t>
            </a:r>
            <a:r>
              <a:rPr lang="fr-FR" dirty="0" err="1" smtClean="0"/>
              <a:t>diff</a:t>
            </a:r>
            <a:r>
              <a:rPr lang="fr-FR" dirty="0" smtClean="0"/>
              <a:t>. Ou troubles </a:t>
            </a:r>
            <a:r>
              <a:rPr lang="fr-FR" dirty="0" err="1" smtClean="0"/>
              <a:t>appr</a:t>
            </a:r>
            <a:r>
              <a:rPr lang="fr-FR" dirty="0" smtClean="0"/>
              <a:t> ( Aide PPRE – PAP)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u="sng" dirty="0" smtClean="0"/>
              <a:t>5 Décembre – DDEC – 14H</a:t>
            </a:r>
          </a:p>
          <a:p>
            <a:pPr marL="0" indent="0">
              <a:buNone/>
            </a:pPr>
            <a:r>
              <a:rPr lang="fr-FR" dirty="0" smtClean="0"/>
              <a:t>-Animation ULIS : voire dates affiches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528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Animation par le pôle PEP – DDEC 44</a:t>
            </a:r>
            <a:br>
              <a:rPr lang="fr-FR" dirty="0" smtClean="0"/>
            </a:br>
            <a:r>
              <a:rPr lang="fr-FR" sz="2000" i="1" dirty="0" smtClean="0"/>
              <a:t>Chargés de Mission DDEC – service BEP- TUIC - Pastoral – </a:t>
            </a:r>
            <a:br>
              <a:rPr lang="fr-FR" sz="2000" i="1" dirty="0" smtClean="0"/>
            </a:br>
            <a:endParaRPr lang="fr-FR" sz="20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037806"/>
            <a:ext cx="8596668" cy="43760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400" i="1" dirty="0" smtClean="0">
                <a:solidFill>
                  <a:schemeClr val="accent2"/>
                </a:solidFill>
              </a:rPr>
              <a:t>« fragilités 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i="1" dirty="0" smtClean="0">
                <a:solidFill>
                  <a:schemeClr val="accent2"/>
                </a:solidFill>
              </a:rPr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CF Affiche dans vos </a:t>
            </a:r>
            <a:r>
              <a:rPr lang="fr-FR" sz="2400" i="1" dirty="0" smtClean="0">
                <a:solidFill>
                  <a:srgbClr val="0070C0"/>
                </a:solidFill>
              </a:rPr>
              <a:t>établissements  </a:t>
            </a:r>
            <a:endParaRPr lang="fr-FR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J</a:t>
            </a:r>
            <a:r>
              <a:rPr lang="fr-FR" dirty="0" smtClean="0">
                <a:solidFill>
                  <a:schemeClr val="tx1"/>
                </a:solidFill>
              </a:rPr>
              <a:t>ournée </a:t>
            </a:r>
            <a:r>
              <a:rPr lang="fr-FR" dirty="0">
                <a:solidFill>
                  <a:schemeClr val="tx1"/>
                </a:solidFill>
              </a:rPr>
              <a:t>«  BEP » 1 juillet </a:t>
            </a:r>
            <a:r>
              <a:rPr lang="fr-FR" dirty="0" smtClean="0">
                <a:solidFill>
                  <a:schemeClr val="tx1"/>
                </a:solidFill>
              </a:rPr>
              <a:t>2019</a:t>
            </a: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Mais aussi....</a:t>
            </a:r>
            <a:r>
              <a:rPr lang="fr-FR" i="1" dirty="0" smtClean="0">
                <a:solidFill>
                  <a:schemeClr val="tx1"/>
                </a:solidFill>
              </a:rPr>
              <a:t>des temps d’animation</a:t>
            </a:r>
            <a:endParaRPr lang="fr-FR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000" u="sng" dirty="0" smtClean="0">
                <a:solidFill>
                  <a:schemeClr val="tx1"/>
                </a:solidFill>
              </a:rPr>
              <a:t>2D: à </a:t>
            </a:r>
            <a:r>
              <a:rPr lang="fr-FR" sz="2000" u="sng" dirty="0">
                <a:solidFill>
                  <a:schemeClr val="tx1"/>
                </a:solidFill>
              </a:rPr>
              <a:t>la demande </a:t>
            </a:r>
            <a:r>
              <a:rPr lang="fr-FR" sz="2000" u="sng" dirty="0" smtClean="0">
                <a:solidFill>
                  <a:schemeClr val="tx1"/>
                </a:solidFill>
              </a:rPr>
              <a:t>au sein des établissements: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000" i="1" dirty="0" smtClean="0">
                <a:solidFill>
                  <a:schemeClr val="tx1"/>
                </a:solidFill>
              </a:rPr>
              <a:t>Aide à l’analyse </a:t>
            </a:r>
            <a:r>
              <a:rPr lang="fr-FR" sz="2000" i="1" dirty="0" smtClean="0">
                <a:solidFill>
                  <a:schemeClr val="tx1"/>
                </a:solidFill>
              </a:rPr>
              <a:t>de situations d’élèves repérés </a:t>
            </a:r>
            <a:endParaRPr lang="fr-FR" sz="2000" i="1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i="1" dirty="0" smtClean="0">
                <a:solidFill>
                  <a:schemeClr val="tx1"/>
                </a:solidFill>
              </a:rPr>
              <a:t>Différenciation pédagogique</a:t>
            </a:r>
          </a:p>
          <a:p>
            <a:pPr marL="0" indent="0">
              <a:buNone/>
            </a:pPr>
            <a:endParaRPr lang="fr-F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000" u="sng" dirty="0" smtClean="0">
                <a:solidFill>
                  <a:schemeClr val="tx1"/>
                </a:solidFill>
              </a:rPr>
              <a:t>2 projets fédérateurs </a:t>
            </a:r>
            <a:r>
              <a:rPr lang="fr-FR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chemeClr val="tx1"/>
                </a:solidFill>
              </a:rPr>
              <a:t>Festival des courts métrages: « Attention Fragiles 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chemeClr val="tx1"/>
                </a:solidFill>
              </a:rPr>
              <a:t>Festival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356601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Transmission des informations DDEC</a:t>
            </a:r>
            <a:br>
              <a:rPr lang="fr-FR" dirty="0" smtClean="0"/>
            </a:br>
            <a:r>
              <a:rPr lang="fr-FR" dirty="0" smtClean="0"/>
              <a:t>Présence WEB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Présence Web Chef d’établissement : </a:t>
            </a:r>
            <a:r>
              <a:rPr lang="fr-FR" b="1" dirty="0" err="1" smtClean="0">
                <a:solidFill>
                  <a:schemeClr val="accent2"/>
                </a:solidFill>
              </a:rPr>
              <a:t>infoddec</a:t>
            </a:r>
            <a:r>
              <a:rPr lang="fr-FR" b="1" dirty="0" smtClean="0">
                <a:solidFill>
                  <a:schemeClr val="accent2"/>
                </a:solidFill>
              </a:rPr>
              <a:t> / semaine</a:t>
            </a:r>
          </a:p>
          <a:p>
            <a:endParaRPr lang="fr-FR" dirty="0"/>
          </a:p>
          <a:p>
            <a:r>
              <a:rPr lang="fr-FR" b="1" dirty="0" smtClean="0">
                <a:solidFill>
                  <a:schemeClr val="accent2"/>
                </a:solidFill>
              </a:rPr>
              <a:t>Portail enseignant: présence Web enseignant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Infoddec</a:t>
            </a:r>
            <a:r>
              <a:rPr lang="fr-FR" dirty="0" smtClean="0"/>
              <a:t> environs toutes les quinzaines. Inscriptions animations pédagogiques.</a:t>
            </a:r>
          </a:p>
          <a:p>
            <a:pPr marL="0" indent="0">
              <a:buNone/>
            </a:pPr>
            <a:r>
              <a:rPr lang="fr-FR" dirty="0" smtClean="0"/>
              <a:t>-Site EC</a:t>
            </a:r>
          </a:p>
          <a:p>
            <a:pPr marL="0" indent="0">
              <a:buNone/>
            </a:pPr>
            <a:r>
              <a:rPr lang="fr-FR" dirty="0" smtClean="0"/>
              <a:t>-Onglet pédagogie ressources</a:t>
            </a:r>
          </a:p>
          <a:p>
            <a:pPr marL="0" indent="0">
              <a:buNone/>
            </a:pPr>
            <a:r>
              <a:rPr lang="fr-FR" dirty="0" smtClean="0"/>
              <a:t>-Présence web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b="1" dirty="0" smtClean="0">
                <a:solidFill>
                  <a:schemeClr val="accent2"/>
                </a:solidFill>
              </a:rPr>
              <a:t>Code </a:t>
            </a:r>
            <a:r>
              <a:rPr lang="fr-FR" b="1" dirty="0">
                <a:solidFill>
                  <a:schemeClr val="accent2"/>
                </a:solidFill>
              </a:rPr>
              <a:t>d’accès enseignant</a:t>
            </a:r>
            <a:r>
              <a:rPr lang="fr-FR" b="1" dirty="0" smtClean="0">
                <a:solidFill>
                  <a:schemeClr val="accent2"/>
                </a:solidFill>
              </a:rPr>
              <a:t>  : ec44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2"/>
                </a:solidFill>
              </a:rPr>
              <a:t>-Mot de passe  profec44</a:t>
            </a:r>
          </a:p>
          <a:p>
            <a:pPr marL="0" indent="0">
              <a:buNone/>
            </a:pPr>
            <a:r>
              <a:rPr lang="fr-FR" dirty="0" smtClean="0"/>
              <a:t>-Catégories E5 : Besoins éducatifs particuliers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856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6678" y="0"/>
            <a:ext cx="8596668" cy="1320800"/>
          </a:xfrm>
        </p:spPr>
        <p:txBody>
          <a:bodyPr/>
          <a:lstStyle/>
          <a:p>
            <a:r>
              <a:rPr lang="fr-FR" dirty="0" smtClean="0"/>
              <a:t>Formations continues « BEP » </a:t>
            </a:r>
            <a:br>
              <a:rPr lang="fr-FR" dirty="0" smtClean="0"/>
            </a:br>
            <a:r>
              <a:rPr lang="fr-FR" dirty="0" smtClean="0"/>
              <a:t>FORMIRIS Pays De Loire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6834" y="1511818"/>
            <a:ext cx="8661870" cy="5527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2"/>
                </a:solidFill>
              </a:rPr>
              <a:t>E</a:t>
            </a:r>
            <a:r>
              <a:rPr lang="fr-FR" sz="2000" b="1" dirty="0" smtClean="0">
                <a:solidFill>
                  <a:schemeClr val="accent2"/>
                </a:solidFill>
              </a:rPr>
              <a:t>ducation inclusive : </a:t>
            </a:r>
            <a:r>
              <a:rPr lang="fr-FR" sz="2000" b="1" dirty="0">
                <a:solidFill>
                  <a:schemeClr val="accent2"/>
                </a:solidFill>
              </a:rPr>
              <a:t>7</a:t>
            </a:r>
            <a:r>
              <a:rPr lang="fr-FR" sz="2000" b="1" dirty="0" smtClean="0">
                <a:solidFill>
                  <a:schemeClr val="accent2"/>
                </a:solidFill>
              </a:rPr>
              <a:t> formations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Sur budget </a:t>
            </a:r>
            <a:r>
              <a:rPr lang="fr-FR" b="1" dirty="0" smtClean="0"/>
              <a:t>fédéral </a:t>
            </a:r>
            <a:r>
              <a:rPr lang="fr-FR" b="1" dirty="0" smtClean="0"/>
              <a:t>commun</a:t>
            </a:r>
          </a:p>
          <a:p>
            <a:pPr marL="0" indent="0" algn="ctr">
              <a:buNone/>
            </a:pPr>
            <a:r>
              <a:rPr lang="fr-FR" b="1" i="1" dirty="0" smtClean="0"/>
              <a:t>Enseignants ordinaires et enseignants sur postes spécialisés.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/>
              <a:t>S</a:t>
            </a:r>
            <a:r>
              <a:rPr lang="fr-FR" b="1" dirty="0" smtClean="0"/>
              <a:t>ur </a:t>
            </a:r>
            <a:r>
              <a:rPr lang="fr-FR" b="1" dirty="0"/>
              <a:t>budget </a:t>
            </a:r>
            <a:r>
              <a:rPr lang="fr-FR" b="1" dirty="0" smtClean="0"/>
              <a:t>territorial spécifique </a:t>
            </a: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Formations ISFEC / </a:t>
            </a:r>
            <a:r>
              <a:rPr lang="fr-FR" b="1" dirty="0" smtClean="0"/>
              <a:t>ISO</a:t>
            </a:r>
          </a:p>
          <a:p>
            <a:pPr marL="0" indent="0">
              <a:buNone/>
            </a:pPr>
            <a:endParaRPr lang="fr-FR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Voir Catalogue dans les écoles et sur le </a:t>
            </a:r>
            <a:r>
              <a:rPr lang="fr-FR" b="1" dirty="0" smtClean="0"/>
              <a:t>SITE</a:t>
            </a:r>
            <a:endParaRPr lang="fr-FR" b="1" u="sng" dirty="0"/>
          </a:p>
          <a:p>
            <a:pPr marL="0" indent="0" algn="ctr">
              <a:buNone/>
            </a:pPr>
            <a:r>
              <a:rPr lang="fr-FR" sz="4400" b="1" u="sng" dirty="0" smtClean="0"/>
              <a:t>INSCRIPTION DES MAINTENANT</a:t>
            </a:r>
          </a:p>
          <a:p>
            <a:pPr marL="0" indent="0" algn="ctr">
              <a:buNone/>
            </a:pPr>
            <a:r>
              <a:rPr lang="fr-FR" sz="4400" b="1" u="sng" dirty="0" smtClean="0"/>
              <a:t>Date limite: 15 OCTOBRE </a:t>
            </a:r>
          </a:p>
          <a:p>
            <a:endParaRPr lang="fr-FR" b="1" u="sng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 rot="2323608">
            <a:off x="9416768" y="520780"/>
            <a:ext cx="273971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Inscription via</a:t>
            </a:r>
          </a:p>
          <a:p>
            <a:pPr algn="ctr"/>
            <a:r>
              <a:rPr lang="fr-FR" sz="2400" dirty="0" err="1" smtClean="0">
                <a:solidFill>
                  <a:schemeClr val="bg1"/>
                </a:solidFill>
              </a:rPr>
              <a:t>Formiris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5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 rot="2323608">
            <a:off x="9416768" y="520780"/>
            <a:ext cx="273971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254033" y="274320"/>
            <a:ext cx="7251351" cy="10934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AUTRES...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 rot="2323608">
            <a:off x="9569168" y="673180"/>
            <a:ext cx="273971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Inscription 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www.fname.fr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476" y="1367766"/>
            <a:ext cx="87245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2018 </a:t>
            </a:r>
            <a:r>
              <a:rPr lang="fr-FR" sz="2000" b="1" dirty="0"/>
              <a:t>2019 à NANTES  : université PREKOS – 3 </a:t>
            </a:r>
            <a:r>
              <a:rPr lang="fr-FR" sz="2000" b="1" dirty="0" smtClean="0"/>
              <a:t>journées - EIP</a:t>
            </a:r>
            <a:endParaRPr lang="fr-FR" sz="2000" b="1" dirty="0"/>
          </a:p>
          <a:p>
            <a:pPr lvl="1" algn="ctr"/>
            <a:r>
              <a:rPr lang="fr-FR" sz="2000" b="1" u="sng" dirty="0"/>
              <a:t>22- 23 -24 octobre 2018</a:t>
            </a:r>
          </a:p>
          <a:p>
            <a:pPr lvl="1"/>
            <a:endParaRPr lang="fr-FR" sz="14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535577" y="3122023"/>
            <a:ext cx="78115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Projets </a:t>
            </a:r>
            <a:r>
              <a:rPr lang="fr-FR" sz="2400" b="1" dirty="0"/>
              <a:t>« inclusifs » UGSEL / </a:t>
            </a:r>
            <a:r>
              <a:rPr lang="fr-FR" sz="2400" b="1" dirty="0" smtClean="0"/>
              <a:t>ULIS</a:t>
            </a:r>
          </a:p>
          <a:p>
            <a:r>
              <a:rPr lang="fr-FR" b="1" i="1" dirty="0" smtClean="0"/>
              <a:t>Aigrefeuille – </a:t>
            </a:r>
            <a:r>
              <a:rPr lang="fr-FR" b="1" i="1" dirty="0" err="1" smtClean="0"/>
              <a:t>Ttes</a:t>
            </a:r>
            <a:r>
              <a:rPr lang="fr-FR" b="1" i="1" dirty="0" smtClean="0"/>
              <a:t> Aides: </a:t>
            </a:r>
            <a:r>
              <a:rPr lang="fr-FR" b="1" i="1" u="sng" dirty="0" smtClean="0"/>
              <a:t>Atlan Team tour  2019</a:t>
            </a:r>
          </a:p>
          <a:p>
            <a:r>
              <a:rPr lang="fr-FR" b="1" i="1" dirty="0" smtClean="0"/>
              <a:t>Plus Forts </a:t>
            </a:r>
            <a:r>
              <a:rPr lang="fr-FR" b="1" i="1" dirty="0" err="1"/>
              <a:t>H</a:t>
            </a:r>
            <a:r>
              <a:rPr lang="fr-FR" b="1" i="1" dirty="0" err="1" smtClean="0"/>
              <a:t>ansemble</a:t>
            </a:r>
            <a:r>
              <a:rPr lang="fr-FR" b="1" i="1" dirty="0"/>
              <a:t/>
            </a:r>
            <a:br>
              <a:rPr lang="fr-FR" b="1" i="1" dirty="0"/>
            </a:br>
            <a:r>
              <a:rPr lang="fr-FR" sz="2400" b="1" dirty="0"/>
              <a:t/>
            </a:r>
            <a:br>
              <a:rPr lang="fr-FR" sz="2400" b="1" dirty="0"/>
            </a:b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8420379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679</TotalTime>
  <Words>382</Words>
  <Application>Microsoft Office PowerPoint</Application>
  <PresentationFormat>Grand écran</PresentationFormat>
  <Paragraphs>89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Facette</vt:lpstr>
      <vt:lpstr>Animation BEP « Difficultés scolaires et psychomotricité » </vt:lpstr>
      <vt:lpstr>Déroulé de la journée</vt:lpstr>
      <vt:lpstr>Bienvenue.... De nouveaux visages</vt:lpstr>
      <vt:lpstr>Service BEP</vt:lpstr>
      <vt:lpstr>Animation par le pôle PEP – DDEC 44 Chargés de Mission DDEC – service BEP- TUIC - Pastoral –  </vt:lpstr>
      <vt:lpstr>Transmission des informations DDEC Présence WEB </vt:lpstr>
      <vt:lpstr>Formations continues « BEP »  FORMIRIS Pays De Loire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 BEP Lundi 2 juillet 2018</dc:title>
  <dc:creator>Béatrice BEDIER</dc:creator>
  <cp:lastModifiedBy>Béatrice BEDIER</cp:lastModifiedBy>
  <cp:revision>36</cp:revision>
  <cp:lastPrinted>2018-06-27T10:10:49Z</cp:lastPrinted>
  <dcterms:created xsi:type="dcterms:W3CDTF">2018-06-25T11:32:09Z</dcterms:created>
  <dcterms:modified xsi:type="dcterms:W3CDTF">2018-09-07T06:46:46Z</dcterms:modified>
</cp:coreProperties>
</file>